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1.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78" r:id="rId5"/>
    <p:sldId id="279" r:id="rId6"/>
    <p:sldId id="280" r:id="rId7"/>
    <p:sldId id="288" r:id="rId8"/>
    <p:sldId id="291" r:id="rId9"/>
    <p:sldId id="281" r:id="rId10"/>
    <p:sldId id="283" r:id="rId11"/>
    <p:sldId id="289" r:id="rId12"/>
    <p:sldId id="284" r:id="rId13"/>
    <p:sldId id="285" r:id="rId14"/>
    <p:sldId id="290" r:id="rId15"/>
    <p:sldId id="286" r:id="rId16"/>
    <p:sldId id="287" r:id="rId17"/>
    <p:sldId id="29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80" d="100"/>
          <a:sy n="80" d="100"/>
        </p:scale>
        <p:origin x="5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our </a:t>
            </a:r>
            <a:r>
              <a:rPr lang="en-US" dirty="0" err="1"/>
              <a:t>midsem</a:t>
            </a:r>
            <a:r>
              <a:rPr lang="en-US" dirty="0"/>
              <a:t> OELP presentation. Our OELP is about measuring negative inductance. This is a continuation of </a:t>
            </a:r>
            <a:r>
              <a:rPr lang="en-US" dirty="0" err="1"/>
              <a:t>Priyankka’s</a:t>
            </a:r>
            <a:r>
              <a:rPr lang="en-US" dirty="0"/>
              <a:t> work. Before we get to negative inductance, lets briefly discuss what inductance is.</a:t>
            </a:r>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3552110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part of the experimental set up to measure the BH characteristics of the Ferrite Toroidal Core used. The circuit used is a simple circuit that boosts the current output of the power supply as about 50mA to 100mA of current is required. The first part is a voltage buffer and the transistors make up a push pull amplifier that removes crossover distortions. The inductor is attached with a resistor in series and grounded.</a:t>
            </a:r>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10</a:t>
            </a:fld>
            <a:endParaRPr lang="en-US" dirty="0"/>
          </a:p>
        </p:txBody>
      </p:sp>
    </p:spTree>
    <p:extLst>
      <p:ext uri="{BB962C8B-B14F-4D97-AF65-F5344CB8AC3E}">
        <p14:creationId xmlns:p14="http://schemas.microsoft.com/office/powerpoint/2010/main" val="412461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experiment, voltages at the </a:t>
            </a:r>
            <a:r>
              <a:rPr lang="en-US" dirty="0" err="1"/>
              <a:t>ouput</a:t>
            </a:r>
            <a:r>
              <a:rPr lang="en-US" dirty="0"/>
              <a:t> and across the resistor were read using a Digital Signal Oscilloscope and were processed on </a:t>
            </a:r>
            <a:r>
              <a:rPr lang="en-US" dirty="0" err="1"/>
              <a:t>matlab</a:t>
            </a:r>
            <a:r>
              <a:rPr lang="en-US" dirty="0"/>
              <a:t>. The current provided the applied magnetic field and the flux provided the magnetic field. Using this the B-H characteristics can be plotted.</a:t>
            </a:r>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4133038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BH characteristics curve received from plotting. This exercise lets us know how much current is required to saturate the core.</a:t>
            </a:r>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319287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practical measurement of the negative inductance has faced some problems as the available power supplies cannot supply enough current required to make the measurement. Hence a special power supply has to be assembled to do so. The components and design is ready, so once the set up is assembled, the measurement can be made.</a:t>
            </a:r>
          </a:p>
          <a:p>
            <a:r>
              <a:rPr lang="en-US" dirty="0"/>
              <a:t>Once the measurement is made, the experimental results and simulation results can be cross checked and verified.</a:t>
            </a:r>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161681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inductance?</a:t>
            </a:r>
            <a:br>
              <a:rPr lang="en-US" dirty="0"/>
            </a:br>
            <a:r>
              <a:rPr lang="en-US" dirty="0"/>
              <a:t>Inductance is the property of a material to oppose the change of current flowing through it.</a:t>
            </a:r>
          </a:p>
          <a:p>
            <a:r>
              <a:rPr lang="en-US" dirty="0"/>
              <a:t>We are all aware of faraday’s law that states that change in magnetic flux causes an emf that tries to undo the change in flux.</a:t>
            </a:r>
          </a:p>
          <a:p>
            <a:r>
              <a:rPr lang="en-US" dirty="0"/>
              <a:t>The flux is dependent on current, and hence a change in current causes the change in flux.</a:t>
            </a:r>
          </a:p>
          <a:p>
            <a:r>
              <a:rPr lang="en-US" dirty="0"/>
              <a:t>Inductance is the factor that determines the strength of the response of the material to a change in current.</a:t>
            </a:r>
          </a:p>
          <a:p>
            <a:r>
              <a:rPr lang="en-US" dirty="0"/>
              <a:t>Hence as the current increases the flux increases. The proportionality constant is inductance.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Negative inductance is the opposite of positive inductance. Or instead of opposing the change in current it helps it. Clearly this phenomenon raises the question energy conservation. Hence forth this phenomenon is only observed in short periods of time. Some materials which have a positive inductance seem to show this transient phenomenon. Ferromagnetic materials are theorized to show this.</a:t>
            </a:r>
          </a:p>
          <a:p>
            <a:r>
              <a:rPr lang="en-US" dirty="0"/>
              <a:t>Lets see how such a phenomenon is possible.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585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Ferromagnetism is the property of materials to be strongly attracted to magnetic fields. It is much stronger than </a:t>
            </a:r>
            <a:r>
              <a:rPr lang="en-US" dirty="0" err="1"/>
              <a:t>paramagnetism</a:t>
            </a:r>
            <a:r>
              <a:rPr lang="en-US" dirty="0"/>
              <a:t> and is the polar opposite of diamagnetism.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ferromagnet, there are different regions of the same of magnetic orientations called domains. Each domain contains many molecules acting like a single entity. The magnetization and its characteristics can be modelled by landau theory. The general model is given here. And in the case of ferromagnetism, the order parameter </a:t>
            </a:r>
            <a:r>
              <a:rPr lang="en-US" dirty="0" err="1"/>
              <a:t>yeta</a:t>
            </a:r>
            <a:r>
              <a:rPr lang="en-US" dirty="0"/>
              <a:t> is the magnetic flux. And the external field applied is the current.</a:t>
            </a:r>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4194065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free energy function creates a double well structure, showing the two stable states. The current is the external field applied here.</a:t>
            </a:r>
          </a:p>
          <a:p>
            <a:r>
              <a:rPr lang="en-US" dirty="0"/>
              <a:t>By setting the derivative of the free energy </a:t>
            </a:r>
            <a:r>
              <a:rPr lang="en-US" dirty="0" err="1"/>
              <a:t>wrt</a:t>
            </a:r>
            <a:r>
              <a:rPr lang="en-US" dirty="0"/>
              <a:t> the order parameter to zero, A curve can be found relating the current flowing the inductor and its magnetic flux. This curve has a shave of an S. When plotted as a Phi versus I graph, the slope of the curve represents the inductance. Here we can see a region of negative slope. This region when there is transition from one stable state to the next, a negative inductance can be theoretically observed. This is the justification for negative inductance from the theory side.</a:t>
            </a:r>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5</a:t>
            </a:fld>
            <a:endParaRPr lang="en-US" dirty="0"/>
          </a:p>
        </p:txBody>
      </p:sp>
    </p:spTree>
    <p:extLst>
      <p:ext uri="{BB962C8B-B14F-4D97-AF65-F5344CB8AC3E}">
        <p14:creationId xmlns:p14="http://schemas.microsoft.com/office/powerpoint/2010/main" val="3223253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type of modelling strategies were used to understand Transient Negative Inductance. Let’s discuss the first approach. The Single domain system model.</a:t>
            </a:r>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6</a:t>
            </a:fld>
            <a:endParaRPr lang="en-US" dirty="0"/>
          </a:p>
        </p:txBody>
      </p:sp>
    </p:spTree>
    <p:extLst>
      <p:ext uri="{BB962C8B-B14F-4D97-AF65-F5344CB8AC3E}">
        <p14:creationId xmlns:p14="http://schemas.microsoft.com/office/powerpoint/2010/main" val="2737175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is based on finding the current through the inductor, which was used to find flux, which in turn is used to find a new I_L. By iterating this set up till a constant I_L achieved gives, the response of the inductor, to an applied current.</a:t>
            </a:r>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40409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plot is the input current and the second one is the voltage across the inductor and resistor. The inductor current is given in the third plot and fourth plot has the flux. In this region here one can observe a slight dip in current for increasing flux. This is the region of Negative inductance.</a:t>
            </a:r>
          </a:p>
        </p:txBody>
      </p:sp>
      <p:sp>
        <p:nvSpPr>
          <p:cNvPr id="4" name="Slide Number Placeholder 3"/>
          <p:cNvSpPr>
            <a:spLocks noGrp="1"/>
          </p:cNvSpPr>
          <p:nvPr>
            <p:ph type="sldNum" sz="quarter" idx="5"/>
          </p:nvPr>
        </p:nvSpPr>
        <p:spPr/>
        <p:txBody>
          <a:bodyPr/>
          <a:lstStyle/>
          <a:p>
            <a:fld id="{2E6DE88F-1F85-4A27-9D34-D74A50E7B0DA}" type="slidenum">
              <a:rPr lang="en-US" smtClean="0"/>
              <a:t>8</a:t>
            </a:fld>
            <a:endParaRPr lang="en-US" dirty="0"/>
          </a:p>
        </p:txBody>
      </p:sp>
    </p:spTree>
    <p:extLst>
      <p:ext uri="{BB962C8B-B14F-4D97-AF65-F5344CB8AC3E}">
        <p14:creationId xmlns:p14="http://schemas.microsoft.com/office/powerpoint/2010/main" val="116690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ising</a:t>
            </a:r>
            <a:r>
              <a:rPr lang="en-US" dirty="0"/>
              <a:t> model uses a similar approach of using the current to find the flux, to find  a new I_L. And iterating this several times gives the response to a input current. Similar results are obtained from the </a:t>
            </a:r>
            <a:r>
              <a:rPr lang="en-US" dirty="0" err="1"/>
              <a:t>Ising</a:t>
            </a:r>
            <a:r>
              <a:rPr lang="en-US" dirty="0"/>
              <a:t> based model. The </a:t>
            </a:r>
            <a:r>
              <a:rPr lang="en-US" dirty="0" err="1"/>
              <a:t>ising</a:t>
            </a:r>
            <a:r>
              <a:rPr lang="en-US" dirty="0"/>
              <a:t> model is better model as no real system is a single domain ferromagnet.</a:t>
            </a:r>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701661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3/18/2023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3/18/2023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m4a"/><Relationship Id="rId7" Type="http://schemas.openxmlformats.org/officeDocument/2006/relationships/image" Target="../media/image6.jpe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30.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31.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hyperlink" Target="https://en.wikipedia.org/wiki/Landau_theory#:~:text=Landau%20theory%20in%20physics%20is,%2C%20first-order)%20transit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microsoft.com/office/2007/relationships/media" Target="../media/media2.m4a"/><Relationship Id="rId7" Type="http://schemas.openxmlformats.org/officeDocument/2006/relationships/image" Target="../media/image1.jpeg"/><Relationship Id="rId12" Type="http://schemas.openxmlformats.org/officeDocument/2006/relationships/image" Target="../media/image12.png"/><Relationship Id="rId2" Type="http://schemas.openxmlformats.org/officeDocument/2006/relationships/tags" Target="../tags/tag1.xml"/><Relationship Id="rId1" Type="http://schemas.openxmlformats.org/officeDocument/2006/relationships/themeOverride" Target="../theme/themeOverride2.xml"/><Relationship Id="rId6" Type="http://schemas.openxmlformats.org/officeDocument/2006/relationships/notesSlide" Target="../notesSlides/notesSlide2.xml"/><Relationship Id="rId11" Type="http://schemas.openxmlformats.org/officeDocument/2006/relationships/image" Target="../media/image11.jpeg"/><Relationship Id="rId5" Type="http://schemas.openxmlformats.org/officeDocument/2006/relationships/slideLayout" Target="../slideLayouts/slideLayout2.xml"/><Relationship Id="rId10" Type="http://schemas.openxmlformats.org/officeDocument/2006/relationships/image" Target="../media/image10.jpeg"/><Relationship Id="rId4" Type="http://schemas.openxmlformats.org/officeDocument/2006/relationships/audio" Target="../media/media2.m4a"/><Relationship Id="rId9" Type="http://schemas.openxmlformats.org/officeDocument/2006/relationships/image" Target="../media/image9.pn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3.m4a"/><Relationship Id="rId7" Type="http://schemas.openxmlformats.org/officeDocument/2006/relationships/image" Target="../media/image8.jpeg"/><Relationship Id="rId2" Type="http://schemas.microsoft.com/office/2007/relationships/media" Target="../media/media3.m4a"/><Relationship Id="rId1" Type="http://schemas.openxmlformats.org/officeDocument/2006/relationships/themeOverride" Target="../theme/themeOverride3.xml"/><Relationship Id="rId6" Type="http://schemas.openxmlformats.org/officeDocument/2006/relationships/image" Target="../media/image1.jpeg"/><Relationship Id="rId5" Type="http://schemas.openxmlformats.org/officeDocument/2006/relationships/notesSlide" Target="../notesSlides/notesSlide3.xml"/><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4.m4a"/><Relationship Id="rId7" Type="http://schemas.openxmlformats.org/officeDocument/2006/relationships/image" Target="../media/image16.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5.jpeg"/><Relationship Id="rId5" Type="http://schemas.openxmlformats.org/officeDocument/2006/relationships/notesSlide" Target="../notesSlides/notesSlide4.xml"/><Relationship Id="rId4" Type="http://schemas.openxmlformats.org/officeDocument/2006/relationships/slideLayout" Target="../slideLayouts/slideLayout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5.m4a"/><Relationship Id="rId7" Type="http://schemas.openxmlformats.org/officeDocument/2006/relationships/image" Target="../media/image18.jpe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notesSlide" Target="../notesSlides/notesSlide5.xml"/><Relationship Id="rId10"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audio" Target="../media/media7.m4a"/><Relationship Id="rId7" Type="http://schemas.openxmlformats.org/officeDocument/2006/relationships/image" Target="../media/image22.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notesSlide" Target="../notesSlides/notesSlide7.xml"/><Relationship Id="rId4" Type="http://schemas.openxmlformats.org/officeDocument/2006/relationships/slideLayout" Target="../slideLayouts/slideLayout4.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24.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9.m4a"/><Relationship Id="rId7" Type="http://schemas.openxmlformats.org/officeDocument/2006/relationships/image" Target="../media/image26.png"/><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25.png"/><Relationship Id="rId5" Type="http://schemas.openxmlformats.org/officeDocument/2006/relationships/notesSlide" Target="../notesSlides/notesSlide9.xml"/><Relationship Id="rId4" Type="http://schemas.openxmlformats.org/officeDocument/2006/relationships/slideLayout" Target="../slideLayouts/slideLayout4.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OELP Mid-Semester Presentation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Measuring Negative Inductance</a:t>
            </a:r>
            <a:endParaRPr lang="en-US" sz="2300" dirty="0"/>
          </a:p>
        </p:txBody>
      </p:sp>
      <p:sp>
        <p:nvSpPr>
          <p:cNvPr id="4" name="TextBox 3">
            <a:extLst>
              <a:ext uri="{FF2B5EF4-FFF2-40B4-BE49-F238E27FC236}">
                <a16:creationId xmlns:a16="http://schemas.microsoft.com/office/drawing/2014/main" id="{29D218E7-8110-385C-951D-D9135C9DB0B8}"/>
              </a:ext>
            </a:extLst>
          </p:cNvPr>
          <p:cNvSpPr txBox="1"/>
          <p:nvPr/>
        </p:nvSpPr>
        <p:spPr>
          <a:xfrm>
            <a:off x="447675" y="5690023"/>
            <a:ext cx="3314700" cy="923330"/>
          </a:xfrm>
          <a:prstGeom prst="rect">
            <a:avLst/>
          </a:prstGeom>
          <a:noFill/>
        </p:spPr>
        <p:txBody>
          <a:bodyPr wrap="square" rtlCol="0">
            <a:spAutoFit/>
          </a:bodyPr>
          <a:lstStyle/>
          <a:p>
            <a:r>
              <a:rPr lang="en-US" b="1" dirty="0">
                <a:solidFill>
                  <a:schemeClr val="bg1"/>
                </a:solidFill>
              </a:rPr>
              <a:t>Kevin R Jacob(122101018)</a:t>
            </a:r>
          </a:p>
          <a:p>
            <a:r>
              <a:rPr lang="en-IN" b="1" dirty="0" err="1">
                <a:solidFill>
                  <a:schemeClr val="bg1"/>
                </a:solidFill>
              </a:rPr>
              <a:t>Manikantan</a:t>
            </a:r>
            <a:r>
              <a:rPr lang="en-IN" b="1" dirty="0">
                <a:solidFill>
                  <a:schemeClr val="bg1"/>
                </a:solidFill>
              </a:rPr>
              <a:t> R S(122101046)</a:t>
            </a:r>
          </a:p>
          <a:p>
            <a:r>
              <a:rPr lang="en-IN" b="1" dirty="0">
                <a:solidFill>
                  <a:schemeClr val="bg1"/>
                </a:solidFill>
              </a:rPr>
              <a:t>Faculty advisor: </a:t>
            </a:r>
            <a:r>
              <a:rPr lang="en-IN" b="1" dirty="0" err="1">
                <a:solidFill>
                  <a:schemeClr val="bg1"/>
                </a:solidFill>
              </a:rPr>
              <a:t>Dr.</a:t>
            </a:r>
            <a:r>
              <a:rPr lang="en-IN" b="1" dirty="0">
                <a:solidFill>
                  <a:schemeClr val="bg1"/>
                </a:solidFill>
              </a:rPr>
              <a:t> Arvind </a:t>
            </a:r>
            <a:r>
              <a:rPr lang="en-IN" b="1">
                <a:solidFill>
                  <a:schemeClr val="bg1"/>
                </a:solidFill>
              </a:rPr>
              <a:t>Ajoy</a:t>
            </a:r>
            <a:endParaRPr lang="en-IN" b="1" dirty="0">
              <a:solidFill>
                <a:schemeClr val="bg1"/>
              </a:solidFill>
            </a:endParaRPr>
          </a:p>
        </p:txBody>
      </p:sp>
      <p:pic>
        <p:nvPicPr>
          <p:cNvPr id="10" name="Audio 9">
            <a:hlinkClick r:id="" action="ppaction://media"/>
            <a:extLst>
              <a:ext uri="{FF2B5EF4-FFF2-40B4-BE49-F238E27FC236}">
                <a16:creationId xmlns:a16="http://schemas.microsoft.com/office/drawing/2014/main" id="{1E1AC926-8F47-5046-FEC9-C93751002E4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67884232"/>
      </p:ext>
    </p:extLst>
  </p:cSld>
  <p:clrMapOvr>
    <a:masterClrMapping/>
  </p:clrMapOvr>
  <mc:AlternateContent xmlns:mc="http://schemas.openxmlformats.org/markup-compatibility/2006">
    <mc:Choice xmlns:p14="http://schemas.microsoft.com/office/powerpoint/2010/main" Requires="p14">
      <p:transition spd="slow" p14:dur="2000" advTm="17412"/>
    </mc:Choice>
    <mc:Fallback>
      <p:transition spd="slow" advTm="17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4EA9-04DE-C527-753A-6D773456EC50}"/>
              </a:ext>
            </a:extLst>
          </p:cNvPr>
          <p:cNvSpPr>
            <a:spLocks noGrp="1"/>
          </p:cNvSpPr>
          <p:nvPr>
            <p:ph type="title"/>
          </p:nvPr>
        </p:nvSpPr>
        <p:spPr/>
        <p:txBody>
          <a:bodyPr/>
          <a:lstStyle/>
          <a:p>
            <a:r>
              <a:rPr lang="en-US" dirty="0"/>
              <a:t>Hysteresis Measurement</a:t>
            </a:r>
            <a:endParaRPr lang="en-IN" dirty="0"/>
          </a:p>
        </p:txBody>
      </p:sp>
      <p:sp>
        <p:nvSpPr>
          <p:cNvPr id="3" name="Content Placeholder 2">
            <a:extLst>
              <a:ext uri="{FF2B5EF4-FFF2-40B4-BE49-F238E27FC236}">
                <a16:creationId xmlns:a16="http://schemas.microsoft.com/office/drawing/2014/main" id="{A8878BDF-6EB3-80ED-A5A2-58C7CA88AD5A}"/>
              </a:ext>
            </a:extLst>
          </p:cNvPr>
          <p:cNvSpPr>
            <a:spLocks noGrp="1"/>
          </p:cNvSpPr>
          <p:nvPr>
            <p:ph sz="half" idx="1"/>
          </p:nvPr>
        </p:nvSpPr>
        <p:spPr/>
        <p:txBody>
          <a:bodyPr/>
          <a:lstStyle/>
          <a:p>
            <a:r>
              <a:rPr lang="en-US" dirty="0"/>
              <a:t>Measurement and Plotting of B-H Characteristics.</a:t>
            </a:r>
            <a:endParaRPr lang="en-IN" dirty="0"/>
          </a:p>
        </p:txBody>
      </p:sp>
      <p:pic>
        <p:nvPicPr>
          <p:cNvPr id="8" name="Content Placeholder 7">
            <a:extLst>
              <a:ext uri="{FF2B5EF4-FFF2-40B4-BE49-F238E27FC236}">
                <a16:creationId xmlns:a16="http://schemas.microsoft.com/office/drawing/2014/main" id="{D84F8A8D-411D-22C6-40AB-2774AC528064}"/>
              </a:ext>
            </a:extLst>
          </p:cNvPr>
          <p:cNvPicPr>
            <a:picLocks noGrp="1" noChangeAspect="1"/>
          </p:cNvPicPr>
          <p:nvPr>
            <p:ph sz="half" idx="2"/>
          </p:nvPr>
        </p:nvPicPr>
        <p:blipFill>
          <a:blip r:embed="rId5"/>
          <a:stretch>
            <a:fillRect/>
          </a:stretch>
        </p:blipFill>
        <p:spPr>
          <a:xfrm>
            <a:off x="7019925" y="2076450"/>
            <a:ext cx="4714875" cy="3385132"/>
          </a:xfrm>
        </p:spPr>
      </p:pic>
      <p:pic>
        <p:nvPicPr>
          <p:cNvPr id="7" name="Picture 6">
            <a:extLst>
              <a:ext uri="{FF2B5EF4-FFF2-40B4-BE49-F238E27FC236}">
                <a16:creationId xmlns:a16="http://schemas.microsoft.com/office/drawing/2014/main" id="{418D62CF-961D-6915-D902-B084C4E91ACF}"/>
              </a:ext>
            </a:extLst>
          </p:cNvPr>
          <p:cNvPicPr>
            <a:picLocks noChangeAspect="1"/>
          </p:cNvPicPr>
          <p:nvPr/>
        </p:nvPicPr>
        <p:blipFill>
          <a:blip r:embed="rId6"/>
          <a:stretch>
            <a:fillRect/>
          </a:stretch>
        </p:blipFill>
        <p:spPr>
          <a:xfrm>
            <a:off x="1177205" y="3195388"/>
            <a:ext cx="5244161" cy="2683307"/>
          </a:xfrm>
          <a:prstGeom prst="rect">
            <a:avLst/>
          </a:prstGeom>
        </p:spPr>
      </p:pic>
      <p:pic>
        <p:nvPicPr>
          <p:cNvPr id="11" name="Audio 10">
            <a:hlinkClick r:id="" action="ppaction://media"/>
            <a:extLst>
              <a:ext uri="{FF2B5EF4-FFF2-40B4-BE49-F238E27FC236}">
                <a16:creationId xmlns:a16="http://schemas.microsoft.com/office/drawing/2014/main" id="{3451474A-13CA-62CD-5196-6119A751A80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15352043"/>
      </p:ext>
    </p:extLst>
  </p:cSld>
  <p:clrMapOvr>
    <a:masterClrMapping/>
  </p:clrMapOvr>
  <mc:AlternateContent xmlns:mc="http://schemas.openxmlformats.org/markup-compatibility/2006">
    <mc:Choice xmlns:p14="http://schemas.microsoft.com/office/powerpoint/2010/main" Requires="p14">
      <p:transition spd="slow" p14:dur="2000" advTm="58251"/>
    </mc:Choice>
    <mc:Fallback>
      <p:transition spd="slow" advTm="58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3261" x="3714750" y="6350000"/>
          <p14:tracePt t="13423" x="2930525" y="6662738"/>
          <p14:tracePt t="13431" x="2940050" y="6543675"/>
          <p14:tracePt t="13440" x="2965450" y="6416675"/>
          <p14:tracePt t="13445" x="2990850" y="6194425"/>
          <p14:tracePt t="13453" x="3033713" y="6024563"/>
          <p14:tracePt t="13462" x="3117850" y="5710238"/>
          <p14:tracePt t="13472" x="3168650" y="5557838"/>
          <p14:tracePt t="13478" x="3270250" y="5286375"/>
          <p14:tracePt t="13485" x="3322638" y="5141913"/>
          <p14:tracePt t="13494" x="3381375" y="5022850"/>
          <p14:tracePt t="13503" x="3467100" y="4827588"/>
          <p14:tracePt t="13511" x="3508375" y="4741863"/>
          <p14:tracePt t="13517" x="3586163" y="4579938"/>
          <p14:tracePt t="13527" x="3644900" y="4478338"/>
          <p14:tracePt t="13535" x="3738563" y="4325938"/>
          <p14:tracePt t="13542" x="3806825" y="4232275"/>
          <p14:tracePt t="13548" x="3873500" y="4138613"/>
          <p14:tracePt t="13559" x="3951288" y="4044950"/>
          <p14:tracePt t="13565" x="4035425" y="3968750"/>
          <p14:tracePt t="13573" x="4095750" y="3908425"/>
          <p14:tracePt t="13582" x="4137025" y="3875088"/>
          <p14:tracePt t="13589" x="4205288" y="3832225"/>
          <p14:tracePt t="13598" x="4281488" y="3763963"/>
          <p14:tracePt t="13604" x="4332288" y="3722688"/>
          <p14:tracePt t="13611" x="4418013" y="3679825"/>
          <p14:tracePt t="13620" x="4460875" y="3646488"/>
          <p14:tracePt t="13629" x="4511675" y="3603625"/>
          <p14:tracePt t="13639" x="4537075" y="3594100"/>
          <p14:tracePt t="13647" x="4545013" y="3586163"/>
          <p14:tracePt t="13651" x="4554538" y="3578225"/>
          <p14:tracePt t="13661" x="4562475" y="3578225"/>
          <p14:tracePt t="13849" x="4562475" y="3568700"/>
          <p14:tracePt t="13873" x="4570413" y="3568700"/>
          <p14:tracePt t="13880" x="4570413" y="3560763"/>
          <p14:tracePt t="13888" x="4570413" y="3535363"/>
          <p14:tracePt t="13898" x="4570413" y="3517900"/>
          <p14:tracePt t="13903" x="4570413" y="3484563"/>
          <p14:tracePt t="13911" x="4570413" y="3449638"/>
          <p14:tracePt t="13921" x="4570413" y="3408363"/>
          <p14:tracePt t="13928" x="4570413" y="3373438"/>
          <p14:tracePt t="13936" x="4562475" y="3348038"/>
          <p14:tracePt t="13944" x="4545013" y="3297238"/>
          <p14:tracePt t="13951" x="4529138" y="3246438"/>
          <p14:tracePt t="13960" x="4494213" y="3195638"/>
          <p14:tracePt t="13971" x="4460875" y="3160713"/>
          <p14:tracePt t="13976" x="4418013" y="3119438"/>
          <p14:tracePt t="13984" x="4367213" y="3067050"/>
          <p14:tracePt t="13991" x="4316413" y="3016250"/>
          <p14:tracePt t="14001" x="4265613" y="2974975"/>
          <p14:tracePt t="14007" x="4214813" y="2932113"/>
          <p14:tracePt t="14015" x="4179888" y="2914650"/>
          <p14:tracePt t="14024" x="4111625" y="2871788"/>
          <p14:tracePt t="14031" x="3951288" y="2820988"/>
          <p14:tracePt t="14041" x="3814763" y="2787650"/>
          <p14:tracePt t="14048" x="3636963" y="2762250"/>
          <p14:tracePt t="14054" x="3492500" y="2736850"/>
          <p14:tracePt t="14062" x="3338513" y="2711450"/>
          <p14:tracePt t="14071" x="3194050" y="2701925"/>
          <p14:tracePt t="14079" x="3016250" y="2693988"/>
          <p14:tracePt t="14086" x="2846388" y="2693988"/>
          <p14:tracePt t="14094" x="2701925" y="2693988"/>
          <p14:tracePt t="14102" x="2549525" y="2693988"/>
          <p14:tracePt t="14108" x="2420938" y="2693988"/>
          <p14:tracePt t="14117" x="2286000" y="2693988"/>
          <p14:tracePt t="14125" x="2166938" y="2693988"/>
          <p14:tracePt t="14133" x="2065338" y="2693988"/>
          <p14:tracePt t="14140" x="2012950" y="2693988"/>
          <p14:tracePt t="14150" x="1954213" y="2701925"/>
          <p14:tracePt t="14159" x="1928813" y="2701925"/>
          <p14:tracePt t="14165" x="1911350" y="2701925"/>
          <p14:tracePt t="14236" x="1911350" y="2719388"/>
          <p14:tracePt t="14243" x="1911350" y="2736850"/>
          <p14:tracePt t="14251" x="1893888" y="2752725"/>
          <p14:tracePt t="14259" x="1878013" y="2778125"/>
          <p14:tracePt t="14268" x="1852613" y="2813050"/>
          <p14:tracePt t="14277" x="1835150" y="2830513"/>
          <p14:tracePt t="14283" x="1809750" y="2863850"/>
          <p14:tracePt t="14292" x="1784350" y="2889250"/>
          <p14:tracePt t="14300" x="1766888" y="2906713"/>
          <p14:tracePt t="14307" x="1741488" y="2932113"/>
          <p14:tracePt t="14316" x="1724025" y="2949575"/>
          <p14:tracePt t="14323" x="1690688" y="2990850"/>
          <p14:tracePt t="14331" x="1673225" y="3008313"/>
          <p14:tracePt t="14341" x="1657350" y="3041650"/>
          <p14:tracePt t="14347" x="1647825" y="3067050"/>
          <p14:tracePt t="14356" x="1614488" y="3127375"/>
          <p14:tracePt t="14364" x="1589088" y="3178175"/>
          <p14:tracePt t="14369" x="1563688" y="3203575"/>
          <p14:tracePt t="14377" x="1528763" y="3246438"/>
          <p14:tracePt t="14387" x="1487488" y="3297238"/>
          <p14:tracePt t="14393" x="1487488" y="3322638"/>
          <p14:tracePt t="14403" x="1452563" y="3373438"/>
          <p14:tracePt t="14411" x="1427163" y="3449638"/>
          <p14:tracePt t="14419" x="1393825" y="3492500"/>
          <p14:tracePt t="14426" x="1358900" y="3568700"/>
          <p14:tracePt t="14434" x="1317625" y="3687763"/>
          <p14:tracePt t="14443" x="1282700" y="3748088"/>
          <p14:tracePt t="14449" x="1249363" y="3857625"/>
          <p14:tracePt t="14459" x="1214438" y="3925888"/>
          <p14:tracePt t="14466" x="1198563" y="3994150"/>
          <p14:tracePt t="14473" x="1189038" y="4062413"/>
          <p14:tracePt t="14480" x="1181100" y="4095750"/>
          <p14:tracePt t="14490" x="1155700" y="4171950"/>
          <p14:tracePt t="14496" x="1147763" y="4214813"/>
          <p14:tracePt t="14506" x="1147763" y="4291013"/>
          <p14:tracePt t="14513" x="1147763" y="4316413"/>
          <p14:tracePt t="14519" x="1147763" y="4359275"/>
          <p14:tracePt t="14527" x="1147763" y="4410075"/>
          <p14:tracePt t="14535" x="1155700" y="4452938"/>
          <p14:tracePt t="14544" x="1181100" y="4513263"/>
          <p14:tracePt t="14551" x="1198563" y="4564063"/>
          <p14:tracePt t="14559" x="1231900" y="4630738"/>
          <p14:tracePt t="14568" x="1257300" y="4691063"/>
          <p14:tracePt t="14577" x="1282700" y="4724400"/>
          <p14:tracePt t="14584" x="1317625" y="4775200"/>
          <p14:tracePt t="14592" x="1358900" y="4818063"/>
          <p14:tracePt t="14599" x="1409700" y="4852988"/>
          <p14:tracePt t="14609" x="1435100" y="4894263"/>
          <p14:tracePt t="14618" x="1487488" y="4937125"/>
          <p14:tracePt t="14624" x="1512888" y="4972050"/>
          <p14:tracePt t="14632" x="1563688" y="5022850"/>
          <p14:tracePt t="14639" x="1606550" y="5064125"/>
          <p14:tracePt t="14648" x="1665288" y="5106988"/>
          <p14:tracePt t="14655" x="1708150" y="5141913"/>
          <p14:tracePt t="14664" x="1766888" y="5183188"/>
          <p14:tracePt t="14670" x="1817688" y="5218113"/>
          <p14:tracePt t="14679" x="1868488" y="5251450"/>
          <p14:tracePt t="14686" x="1903413" y="5286375"/>
          <p14:tracePt t="14694" x="1946275" y="5311775"/>
          <p14:tracePt t="14703" x="1971675" y="5319713"/>
          <p14:tracePt t="14711" x="1987550" y="5337175"/>
          <p14:tracePt t="14718" x="2012950" y="5345113"/>
          <p14:tracePt t="14725" x="2047875" y="5353050"/>
          <p14:tracePt t="14732" x="2073275" y="5353050"/>
          <p14:tracePt t="14741" x="2106613" y="5362575"/>
          <p14:tracePt t="14750" x="2132013" y="5370513"/>
          <p14:tracePt t="14758" x="2182813" y="5380038"/>
          <p14:tracePt t="14768" x="2217738" y="5387975"/>
          <p14:tracePt t="14775" x="2260600" y="5413375"/>
          <p14:tracePt t="14782" x="2293938" y="5421313"/>
          <p14:tracePt t="14790" x="2352675" y="5430838"/>
          <p14:tracePt t="14798" x="2413000" y="5438775"/>
          <p14:tracePt t="14807" x="2438400" y="5456238"/>
          <p14:tracePt t="14813" x="2497138" y="5472113"/>
          <p14:tracePt t="14821" x="2565400" y="5497513"/>
          <p14:tracePt t="14827" x="2641600" y="5524500"/>
          <p14:tracePt t="14837" x="2719388" y="5557838"/>
          <p14:tracePt t="14844" x="2795588" y="5616575"/>
          <p14:tracePt t="14854" x="2871788" y="5659438"/>
          <p14:tracePt t="14860" x="2955925" y="5719763"/>
          <p14:tracePt t="14867" x="3016250" y="5761038"/>
          <p14:tracePt t="14875" x="3084513" y="5803900"/>
          <p14:tracePt t="14883" x="3143250" y="5846763"/>
          <p14:tracePt t="14891" x="3194050" y="5872163"/>
          <p14:tracePt t="14900" x="3244850" y="5915025"/>
          <p14:tracePt t="14906" x="3297238" y="5940425"/>
          <p14:tracePt t="14915" x="3330575" y="5957888"/>
          <p14:tracePt t="14924" x="3363913" y="5991225"/>
          <p14:tracePt t="14931" x="3398838" y="5999163"/>
          <p14:tracePt t="14938" x="3424238" y="6016625"/>
          <p14:tracePt t="14946" x="3441700" y="6016625"/>
          <p14:tracePt t="14955" x="3449638" y="6016625"/>
          <p14:tracePt t="14963" x="3475038" y="6016625"/>
          <p14:tracePt t="14972" x="3482975" y="6016625"/>
          <p14:tracePt t="14981" x="3500438" y="6016625"/>
          <p14:tracePt t="14986" x="3517900" y="6016625"/>
          <p14:tracePt t="15004" x="3594100" y="5983288"/>
          <p14:tracePt t="15011" x="3652838" y="5957888"/>
          <p14:tracePt t="15017" x="3703638" y="5922963"/>
          <p14:tracePt t="15026" x="3797300" y="5880100"/>
          <p14:tracePt t="15034" x="3832225" y="5864225"/>
          <p14:tracePt t="15043" x="3925888" y="5813425"/>
          <p14:tracePt t="15052" x="3984625" y="5788025"/>
          <p14:tracePt t="15059" x="4060825" y="5735638"/>
          <p14:tracePt t="15065" x="4111625" y="5710238"/>
          <p14:tracePt t="15075" x="4171950" y="5676900"/>
          <p14:tracePt t="15082" x="4222750" y="5651500"/>
          <p14:tracePt t="15091" x="4256088" y="5634038"/>
          <p14:tracePt t="15096" x="4306888" y="5591175"/>
          <p14:tracePt t="15106" x="4341813" y="5575300"/>
          <p14:tracePt t="15113" x="4367213" y="5557838"/>
          <p14:tracePt t="15123" x="4392613" y="5549900"/>
          <p14:tracePt t="15131" x="4410075" y="5532438"/>
          <p14:tracePt t="15137" x="4425950" y="5532438"/>
          <p14:tracePt t="15153" x="4443413" y="5524500"/>
          <p14:tracePt t="15160" x="4451350" y="5524500"/>
          <p14:tracePt t="15176" x="4460875" y="5514975"/>
          <p14:tracePt t="15184" x="4468813" y="5507038"/>
          <p14:tracePt t="15193" x="4476750" y="5507038"/>
          <p14:tracePt t="15201" x="4486275" y="5507038"/>
          <p14:tracePt t="15209" x="4503738" y="5497513"/>
          <p14:tracePt t="15215" x="4511675" y="5489575"/>
          <p14:tracePt t="15225" x="4519613" y="5472113"/>
          <p14:tracePt t="15233" x="4537075" y="5464175"/>
          <p14:tracePt t="15240" x="4554538" y="5464175"/>
          <p14:tracePt t="15246" x="4570413" y="5446713"/>
          <p14:tracePt t="15256" x="4579938" y="5438775"/>
          <p14:tracePt t="15263" x="4595813" y="5430838"/>
          <p14:tracePt t="15273" x="4605338" y="5421313"/>
          <p14:tracePt t="15280" x="4630738" y="5413375"/>
          <p14:tracePt t="15286" x="4646613" y="5405438"/>
          <p14:tracePt t="15294" x="4673600" y="5387975"/>
          <p14:tracePt t="15302" x="4689475" y="5380038"/>
          <p14:tracePt t="15309" x="4714875" y="5370513"/>
          <p14:tracePt t="15318" x="4724400" y="5362575"/>
          <p14:tracePt t="15326" x="4740275" y="5353050"/>
          <p14:tracePt t="15333" x="4775200" y="5337175"/>
          <p14:tracePt t="15343" x="4800600" y="5319713"/>
          <p14:tracePt t="15352" x="4818063" y="5311775"/>
          <p14:tracePt t="15357" x="4843463" y="5294313"/>
          <p14:tracePt t="15367" x="4851400" y="5286375"/>
          <p14:tracePt t="15373" x="4868863" y="5268913"/>
          <p14:tracePt t="15383" x="4884738" y="5260975"/>
          <p14:tracePt t="15391" x="4894263" y="5251450"/>
          <p14:tracePt t="15397" x="4902200" y="5243513"/>
          <p14:tracePt t="15406" x="4902200" y="5235575"/>
          <p14:tracePt t="15413" x="4919663" y="5235575"/>
          <p14:tracePt t="15423" x="4919663" y="5226050"/>
          <p14:tracePt t="15435" x="4919663" y="5218113"/>
          <p14:tracePt t="15444" x="4927600" y="5218113"/>
          <p14:tracePt t="15690" x="4927600" y="5200650"/>
          <p14:tracePt t="15706" x="4935538" y="5183188"/>
          <p14:tracePt t="15721" x="4935538" y="5175250"/>
          <p14:tracePt t="15729" x="4945063" y="5175250"/>
          <p14:tracePt t="15738" x="4945063" y="5167313"/>
          <p14:tracePt t="15747" x="4953000" y="5157788"/>
          <p14:tracePt t="15769" x="4953000" y="5149850"/>
          <p14:tracePt t="15809" x="4953000" y="5141913"/>
          <p14:tracePt t="15879" x="4953000" y="5132388"/>
          <p14:tracePt t="15895" x="4953000" y="5124450"/>
          <p14:tracePt t="15919" x="4953000" y="5116513"/>
          <p14:tracePt t="16225" x="4962525" y="5106988"/>
          <p14:tracePt t="16232" x="4962525" y="5099050"/>
          <p14:tracePt t="16256" x="4962525" y="5081588"/>
          <p14:tracePt t="16266" x="4970463" y="5073650"/>
          <p14:tracePt t="16289" x="4970463" y="5048250"/>
          <p14:tracePt t="16297" x="4970463" y="5038725"/>
          <p14:tracePt t="16305" x="4970463" y="5022850"/>
          <p14:tracePt t="16314" x="4970463" y="4987925"/>
          <p14:tracePt t="16321" x="4970463" y="4979988"/>
          <p14:tracePt t="16329" x="4970463" y="4954588"/>
          <p14:tracePt t="16338" x="4970463" y="4937125"/>
          <p14:tracePt t="16346" x="4962525" y="4919663"/>
          <p14:tracePt t="16355" x="4962525" y="4894263"/>
          <p14:tracePt t="16359" x="4953000" y="4852988"/>
          <p14:tracePt t="16368" x="4945063" y="4818063"/>
          <p14:tracePt t="16376" x="4935538" y="4784725"/>
          <p14:tracePt t="16383" x="4927600" y="4741863"/>
          <p14:tracePt t="16392" x="4927600" y="4708525"/>
          <p14:tracePt t="16400" x="4902200" y="4597400"/>
          <p14:tracePt t="16408" x="4884738" y="4529138"/>
          <p14:tracePt t="16414" x="4876800" y="4435475"/>
          <p14:tracePt t="16423" x="4868863" y="4359275"/>
          <p14:tracePt t="16431" x="4851400" y="4257675"/>
          <p14:tracePt t="16438" x="4833938" y="4181475"/>
          <p14:tracePt t="16447" x="4808538" y="4095750"/>
          <p14:tracePt t="16454" x="4765675" y="3994150"/>
          <p14:tracePt t="16463" x="4732338" y="3917950"/>
          <p14:tracePt t="16471" x="4664075" y="3824288"/>
          <p14:tracePt t="16478" x="4621213" y="3773488"/>
          <p14:tracePt t="16487" x="4570413" y="3705225"/>
          <p14:tracePt t="16495" x="4545013" y="3687763"/>
          <p14:tracePt t="16503" x="4494213" y="3646488"/>
          <p14:tracePt t="16508" x="4425950" y="3586163"/>
          <p14:tracePt t="16516" x="4375150" y="3552825"/>
          <p14:tracePt t="16525" x="4298950" y="3492500"/>
          <p14:tracePt t="16533" x="4222750" y="3433763"/>
          <p14:tracePt t="16541" x="4137025" y="3382963"/>
          <p14:tracePt t="16549" x="4052888" y="3322638"/>
          <p14:tracePt t="16557" x="3984625" y="3279775"/>
          <p14:tracePt t="16565" x="3890963" y="3211513"/>
          <p14:tracePt t="16572" x="3814763" y="3160713"/>
          <p14:tracePt t="16581" x="3721100" y="3101975"/>
          <p14:tracePt t="16589" x="3644900" y="3041650"/>
          <p14:tracePt t="16597" x="3594100" y="3000375"/>
          <p14:tracePt t="16605" x="3517900" y="2949575"/>
          <p14:tracePt t="16613" x="3441700" y="2881313"/>
          <p14:tracePt t="16621" x="3363913" y="2838450"/>
          <p14:tracePt t="16629" x="3313113" y="2795588"/>
          <p14:tracePt t="16637" x="3244850" y="2752725"/>
          <p14:tracePt t="16645" x="3194050" y="2719388"/>
          <p14:tracePt t="16653" x="3143250" y="2693988"/>
          <p14:tracePt t="16663" x="3100388" y="2676525"/>
          <p14:tracePt t="16667" x="3067050" y="2660650"/>
          <p14:tracePt t="16677" x="3033713" y="2643188"/>
          <p14:tracePt t="16683" x="2982913" y="2625725"/>
          <p14:tracePt t="16691" x="2947988" y="2617788"/>
          <p14:tracePt t="16699" x="2905125" y="2600325"/>
          <p14:tracePt t="16707" x="2828925" y="2592388"/>
          <p14:tracePt t="16715" x="2770188" y="2582863"/>
          <p14:tracePt t="16723" x="2693988" y="2574925"/>
          <p14:tracePt t="16730" x="2625725" y="2574925"/>
          <p14:tracePt t="16740" x="2565400" y="2574925"/>
          <p14:tracePt t="16748" x="2506663" y="2574925"/>
          <p14:tracePt t="16756" x="2438400" y="2574925"/>
          <p14:tracePt t="16763" x="2379663" y="2574925"/>
          <p14:tracePt t="16771" x="2344738" y="2574925"/>
          <p14:tracePt t="16779" x="2327275" y="2574925"/>
          <p14:tracePt t="16789" x="2301875" y="2574925"/>
          <p14:tracePt t="16794" x="2293938" y="2574925"/>
          <p14:tracePt t="16803" x="2276475" y="2574925"/>
          <p14:tracePt t="16811" x="2268538" y="2574925"/>
          <p14:tracePt t="16818" x="2260600" y="2574925"/>
          <p14:tracePt t="16825" x="2251075" y="2574925"/>
          <p14:tracePt t="16834" x="2243138" y="2574925"/>
          <p14:tracePt t="16842" x="2235200" y="2574925"/>
          <p14:tracePt t="16850" x="2225675" y="2574925"/>
          <p14:tracePt t="16858" x="2217738" y="2574925"/>
          <p14:tracePt t="16865" x="2192338" y="2574925"/>
          <p14:tracePt t="16873" x="2157413" y="2574925"/>
          <p14:tracePt t="16882" x="2124075" y="2574925"/>
          <p14:tracePt t="16889" x="2106613" y="2582863"/>
          <p14:tracePt t="16902" x="2073275" y="2600325"/>
          <p14:tracePt t="16904" x="2047875" y="2600325"/>
          <p14:tracePt t="16914" x="2022475" y="2608263"/>
          <p14:tracePt t="16923" x="2012950" y="2617788"/>
          <p14:tracePt t="16929" x="1997075" y="2617788"/>
          <p14:tracePt t="16938" x="1962150" y="2625725"/>
          <p14:tracePt t="16945" x="1936750" y="2633663"/>
          <p14:tracePt t="16954" x="1920875" y="2643188"/>
          <p14:tracePt t="16962" x="1903413" y="2651125"/>
          <p14:tracePt t="16971" x="1878013" y="2660650"/>
          <p14:tracePt t="16976" x="1860550" y="2668588"/>
          <p14:tracePt t="16985" x="1843088" y="2676525"/>
          <p14:tracePt t="16992" x="1835150" y="2676525"/>
          <p14:tracePt t="16998" x="1817688" y="2693988"/>
          <p14:tracePt t="17008" x="1817688" y="2701925"/>
          <p14:tracePt t="17016" x="1809750" y="2701925"/>
          <p14:tracePt t="17023" x="1792288" y="2711450"/>
          <p14:tracePt t="17031" x="1784350" y="2711450"/>
          <p14:tracePt t="17039" x="1776413" y="2727325"/>
          <p14:tracePt t="17047" x="1766888" y="2736850"/>
          <p14:tracePt t="17054" x="1758950" y="2744788"/>
          <p14:tracePt t="17064" x="1749425" y="2744788"/>
          <p14:tracePt t="17071" x="1741488" y="2752725"/>
          <p14:tracePt t="17078" x="1733550" y="2762250"/>
          <p14:tracePt t="17089" x="1724025" y="2770188"/>
          <p14:tracePt t="17095" x="1716088" y="2787650"/>
          <p14:tracePt t="17104" x="1698625" y="2805113"/>
          <p14:tracePt t="17111" x="1682750" y="2820988"/>
          <p14:tracePt t="17120" x="1682750" y="2830513"/>
          <p14:tracePt t="17125" x="1665288" y="2846388"/>
          <p14:tracePt t="17133" x="1647825" y="2871788"/>
          <p14:tracePt t="17141" x="1639888" y="2889250"/>
          <p14:tracePt t="17148" x="1622425" y="2897188"/>
          <p14:tracePt t="17156" x="1606550" y="2914650"/>
          <p14:tracePt t="17164" x="1606550" y="2932113"/>
          <p14:tracePt t="17179" x="1597025" y="2957513"/>
          <p14:tracePt t="17183" x="1579563" y="2974975"/>
          <p14:tracePt t="17188" x="1563688" y="3000375"/>
          <p14:tracePt t="17199" x="1546225" y="3016250"/>
          <p14:tracePt t="17205" x="1528763" y="3041650"/>
          <p14:tracePt t="17215" x="1512888" y="3067050"/>
          <p14:tracePt t="17221" x="1503363" y="3084513"/>
          <p14:tracePt t="17231" x="1495425" y="3109913"/>
          <p14:tracePt t="17239" x="1487488" y="3135313"/>
          <p14:tracePt t="17245" x="1477963" y="3160713"/>
          <p14:tracePt t="17255" x="1462088" y="3170238"/>
          <p14:tracePt t="17261" x="1452563" y="3195638"/>
          <p14:tracePt t="17271" x="1452563" y="3221038"/>
          <p14:tracePt t="17275" x="1435100" y="3254375"/>
          <p14:tracePt t="17283" x="1427163" y="3289300"/>
          <p14:tracePt t="17292" x="1419225" y="3322638"/>
          <p14:tracePt t="17301" x="1401763" y="3355975"/>
          <p14:tracePt t="17308" x="1393825" y="3390900"/>
          <p14:tracePt t="17316" x="1393825" y="3408363"/>
          <p14:tracePt t="17323" x="1376363" y="3502025"/>
          <p14:tracePt t="17332" x="1368425" y="3560763"/>
          <p14:tracePt t="17341" x="1350963" y="3603625"/>
          <p14:tracePt t="17347" x="1350963" y="3629025"/>
          <p14:tracePt t="17356" x="1350963" y="3662363"/>
          <p14:tracePt t="17363" x="1350963" y="3687763"/>
          <p14:tracePt t="17371" x="1333500" y="3748088"/>
          <p14:tracePt t="17380" x="1333500" y="3781425"/>
          <p14:tracePt t="17389" x="1333500" y="3832225"/>
          <p14:tracePt t="17395" x="1333500" y="3875088"/>
          <p14:tracePt t="17403" x="1333500" y="3935413"/>
          <p14:tracePt t="17411" x="1333500" y="3968750"/>
          <p14:tracePt t="17419" x="1333500" y="4027488"/>
          <p14:tracePt t="17427" x="1333500" y="4070350"/>
          <p14:tracePt t="17433" x="1333500" y="4146550"/>
          <p14:tracePt t="17442" x="1333500" y="4181475"/>
          <p14:tracePt t="17450" x="1333500" y="4232275"/>
          <p14:tracePt t="17458" x="1333500" y="4257675"/>
          <p14:tracePt t="17465" x="1333500" y="4283075"/>
          <p14:tracePt t="17474" x="1343025" y="4316413"/>
          <p14:tracePt t="17481" x="1350963" y="4351338"/>
          <p14:tracePt t="17489" x="1358900" y="4368800"/>
          <p14:tracePt t="17499" x="1368425" y="4402138"/>
          <p14:tracePt t="17506" x="1376363" y="4427538"/>
          <p14:tracePt t="17513" x="1384300" y="4452938"/>
          <p14:tracePt t="17521" x="1393825" y="4470400"/>
          <p14:tracePt t="17529" x="1401763" y="4503738"/>
          <p14:tracePt t="17537" x="1409700" y="4529138"/>
          <p14:tracePt t="17545" x="1427163" y="4546600"/>
          <p14:tracePt t="17552" x="1427163" y="4572000"/>
          <p14:tracePt t="17562" x="1435100" y="4597400"/>
          <p14:tracePt t="17570" x="1435100" y="4605338"/>
          <p14:tracePt t="17578" x="1444625" y="4622800"/>
          <p14:tracePt t="17583" x="1462088" y="4640263"/>
          <p14:tracePt t="17592" x="1470025" y="4665663"/>
          <p14:tracePt t="17600" x="1477963" y="4665663"/>
          <p14:tracePt t="17607" x="1487488" y="4683125"/>
          <p14:tracePt t="17617" x="1495425" y="4691063"/>
          <p14:tracePt t="17624" x="1528763" y="4716463"/>
          <p14:tracePt t="17632" x="1563688" y="4733925"/>
          <p14:tracePt t="17641" x="1614488" y="4767263"/>
          <p14:tracePt t="17649" x="1647825" y="4792663"/>
          <p14:tracePt t="17657" x="1724025" y="4835525"/>
          <p14:tracePt t="17664" x="1801813" y="4886325"/>
          <p14:tracePt t="17673" x="1903413" y="4929188"/>
          <p14:tracePt t="17679" x="1979613" y="4972050"/>
          <p14:tracePt t="17688" x="2116138" y="5022850"/>
          <p14:tracePt t="17696" x="2217738" y="5056188"/>
          <p14:tracePt t="17703" x="2327275" y="5091113"/>
          <p14:tracePt t="17711" x="2387600" y="5099050"/>
          <p14:tracePt t="17719" x="2471738" y="5099050"/>
          <p14:tracePt t="17728" x="2506663" y="5099050"/>
          <p14:tracePt t="17733" x="2549525" y="5099050"/>
          <p14:tracePt t="17742" x="2582863" y="5099050"/>
          <p14:tracePt t="17749" x="2616200" y="5099050"/>
          <p14:tracePt t="17758" x="2641600" y="5099050"/>
          <p14:tracePt t="17764" x="2676525" y="5099050"/>
          <p14:tracePt t="17772" x="2701925" y="5099050"/>
          <p14:tracePt t="17781" x="2744788" y="5099050"/>
          <p14:tracePt t="17789" x="2778125" y="5099050"/>
          <p14:tracePt t="17797" x="2803525" y="5099050"/>
          <p14:tracePt t="17804" x="2863850" y="5099050"/>
          <p14:tracePt t="17813" x="2905125" y="5099050"/>
          <p14:tracePt t="17820" x="2930525" y="5099050"/>
          <p14:tracePt t="17829" x="2990850" y="5099050"/>
          <p14:tracePt t="17837" x="3049588" y="5099050"/>
          <p14:tracePt t="17845" x="3074988" y="5099050"/>
          <p14:tracePt t="17852" x="3135313" y="5099050"/>
          <p14:tracePt t="17861" x="3160713" y="5099050"/>
          <p14:tracePt t="17869" x="3219450" y="5099050"/>
          <p14:tracePt t="17878" x="3244850" y="5099050"/>
          <p14:tracePt t="17885" x="3279775" y="5099050"/>
          <p14:tracePt t="17895" x="3313113" y="5099050"/>
          <p14:tracePt t="17899" x="3348038" y="5099050"/>
          <p14:tracePt t="17910" x="3363913" y="5099050"/>
          <p14:tracePt t="17916" x="3398838" y="5099050"/>
          <p14:tracePt t="17926" x="3432175" y="5091113"/>
          <p14:tracePt t="17931" x="3467100" y="5091113"/>
          <p14:tracePt t="17938" x="3492500" y="5081588"/>
          <p14:tracePt t="17946" x="3517900" y="5081588"/>
          <p14:tracePt t="17954" x="3568700" y="5064125"/>
          <p14:tracePt t="17963" x="3611563" y="5056188"/>
          <p14:tracePt t="17970" x="3644900" y="5056188"/>
          <p14:tracePt t="17978" x="3695700" y="5038725"/>
          <p14:tracePt t="17987" x="3729038" y="5030788"/>
          <p14:tracePt t="17995" x="3763963" y="5022850"/>
          <p14:tracePt t="18003" x="3797300" y="5013325"/>
          <p14:tracePt t="18011" x="3857625" y="4997450"/>
          <p14:tracePt t="18019" x="3890963" y="4987925"/>
          <p14:tracePt t="18027" x="3916363" y="4972050"/>
          <p14:tracePt t="18035" x="3959225" y="4937125"/>
          <p14:tracePt t="18044" x="3992563" y="4911725"/>
          <p14:tracePt t="18048" x="4017963" y="4894263"/>
          <p14:tracePt t="18057" x="4044950" y="4868863"/>
          <p14:tracePt t="18065" x="4070350" y="4835525"/>
          <p14:tracePt t="18073" x="4111625" y="4802188"/>
          <p14:tracePt t="18080" x="4137025" y="4759325"/>
          <p14:tracePt t="18088" x="4162425" y="4724400"/>
          <p14:tracePt t="18096" x="4222750" y="4657725"/>
          <p14:tracePt t="18104" x="4265613" y="4605338"/>
          <p14:tracePt t="18113" x="4291013" y="4554538"/>
          <p14:tracePt t="18121" x="4349750" y="4478338"/>
          <p14:tracePt t="18129" x="4375150" y="4445000"/>
          <p14:tracePt t="18137" x="4418013" y="4394200"/>
          <p14:tracePt t="18146" x="4443413" y="4368800"/>
          <p14:tracePt t="18153" x="4486275" y="4300538"/>
          <p14:tracePt t="18161" x="4511675" y="4265613"/>
          <p14:tracePt t="18169" x="4529138" y="4232275"/>
          <p14:tracePt t="18177" x="4554538" y="4197350"/>
          <p14:tracePt t="18185" x="4595813" y="4146550"/>
          <p14:tracePt t="18194" x="4613275" y="4113213"/>
          <p14:tracePt t="18198" x="4638675" y="4070350"/>
          <p14:tracePt t="18208" x="4656138" y="4037013"/>
          <p14:tracePt t="18215" x="4673600" y="4011613"/>
          <p14:tracePt t="18223" x="4681538" y="3994150"/>
          <p14:tracePt t="18230" x="4689475" y="3968750"/>
          <p14:tracePt t="18238" x="4706938" y="3943350"/>
          <p14:tracePt t="18246" x="4706938" y="3935413"/>
          <p14:tracePt t="18255" x="4714875" y="3925888"/>
          <p14:tracePt t="18263" x="4714875" y="3917950"/>
          <p14:tracePt t="18271" x="4714875" y="3908425"/>
          <p14:tracePt t="18975" x="4681538" y="3960813"/>
          <p14:tracePt t="18983" x="4630738" y="3994150"/>
          <p14:tracePt t="18992" x="4570413" y="4027488"/>
          <p14:tracePt t="19009" x="4410075" y="4113213"/>
          <p14:tracePt t="19017" x="4316413" y="4130675"/>
          <p14:tracePt t="19024" x="4222750" y="4146550"/>
          <p14:tracePt t="19032" x="4162425" y="4189413"/>
          <p14:tracePt t="19039" x="4111625" y="4197350"/>
          <p14:tracePt t="19045" x="4078288" y="4206875"/>
          <p14:tracePt t="19053" x="4060825" y="4214813"/>
          <p14:tracePt t="19061" x="4044950" y="4214813"/>
          <p14:tracePt t="19071" x="4035425" y="4214813"/>
          <p14:tracePt t="19076" x="4027488" y="4214813"/>
          <p14:tracePt t="19086" x="4017963" y="4214813"/>
          <p14:tracePt t="19092" x="4010025" y="4214813"/>
          <p14:tracePt t="19102" x="4002088" y="4214813"/>
          <p14:tracePt t="19110" x="3992563" y="4214813"/>
          <p14:tracePt t="19133" x="3984625" y="4214813"/>
          <p14:tracePt t="19151" x="3976688" y="4214813"/>
          <p14:tracePt t="19323" x="3967163" y="4214813"/>
          <p14:tracePt t="19344" x="3976688" y="4224338"/>
          <p14:tracePt t="19352" x="3984625" y="4224338"/>
          <p14:tracePt t="19361" x="3992563" y="4232275"/>
          <p14:tracePt t="19369" x="4002088" y="4232275"/>
          <p14:tracePt t="19377" x="4010025" y="4240213"/>
          <p14:tracePt t="19385" x="4027488" y="4240213"/>
          <p14:tracePt t="19393" x="4078288" y="4249738"/>
          <p14:tracePt t="19401" x="4129088" y="4249738"/>
          <p14:tracePt t="19409" x="4171950" y="4257675"/>
          <p14:tracePt t="19417" x="4256088" y="4275138"/>
          <p14:tracePt t="19425" x="4316413" y="4275138"/>
          <p14:tracePt t="19433" x="4375150" y="4275138"/>
          <p14:tracePt t="19442" x="4460875" y="4275138"/>
          <p14:tracePt t="19448" x="4529138" y="4283075"/>
          <p14:tracePt t="19459" x="4562475" y="4291013"/>
          <p14:tracePt t="19465" x="4646613" y="4300538"/>
          <p14:tracePt t="19475" x="4706938" y="4308475"/>
          <p14:tracePt t="19481" x="4775200" y="4316413"/>
          <p14:tracePt t="19490" x="4868863" y="4341813"/>
          <p14:tracePt t="19495" x="4927600" y="4341813"/>
          <p14:tracePt t="19502" x="5003800" y="4351338"/>
          <p14:tracePt t="19511" x="5046663" y="4359275"/>
          <p14:tracePt t="19519" x="5097463" y="4376738"/>
          <p14:tracePt t="19527" x="5165725" y="4384675"/>
          <p14:tracePt t="19535" x="5216525" y="4394200"/>
          <p14:tracePt t="19542" x="5249863" y="4402138"/>
          <p14:tracePt t="19551" x="5292725" y="4410075"/>
          <p14:tracePt t="19559" x="5327650" y="4419600"/>
          <p14:tracePt t="19567" x="5335588" y="4419600"/>
          <p14:tracePt t="19575" x="5343525" y="4419600"/>
          <p14:tracePt t="19583" x="5353050" y="4419600"/>
          <p14:tracePt t="19694" x="5335588" y="4427538"/>
          <p14:tracePt t="19702" x="5310188" y="4435475"/>
          <p14:tracePt t="19708" x="5276850" y="4445000"/>
          <p14:tracePt t="19719" x="5224463" y="4452938"/>
          <p14:tracePt t="19725" x="5140325" y="4460875"/>
          <p14:tracePt t="19733" x="5072063" y="4470400"/>
          <p14:tracePt t="19742" x="4995863" y="4478338"/>
          <p14:tracePt t="19751" x="4894263" y="4495800"/>
          <p14:tracePt t="19759" x="4851400" y="4503738"/>
          <p14:tracePt t="19766" x="4826000" y="4503738"/>
          <p14:tracePt t="19776" x="4808538" y="4503738"/>
          <p14:tracePt t="19783" x="4800600" y="4503738"/>
          <p14:tracePt t="19792" x="4791075" y="4503738"/>
          <p14:tracePt t="19798" x="4783138" y="4503738"/>
          <p14:tracePt t="19947" x="4808538" y="4503738"/>
          <p14:tracePt t="19953" x="4818063" y="4503738"/>
          <p14:tracePt t="19961" x="4843463" y="4503738"/>
          <p14:tracePt t="19969" x="4868863" y="4503738"/>
          <p14:tracePt t="19978" x="4876800" y="4495800"/>
          <p14:tracePt t="19986" x="4910138" y="4495800"/>
          <p14:tracePt t="19993" x="4945063" y="4495800"/>
          <p14:tracePt t="20001" x="4970463" y="4495800"/>
          <p14:tracePt t="20009" x="5021263" y="4486275"/>
          <p14:tracePt t="20018" x="5046663" y="4486275"/>
          <p14:tracePt t="20025" x="5106988" y="4486275"/>
          <p14:tracePt t="20034" x="5148263" y="4486275"/>
          <p14:tracePt t="20043" x="5191125" y="4486275"/>
          <p14:tracePt t="20049" x="5224463" y="4486275"/>
          <p14:tracePt t="20059" x="5249863" y="4486275"/>
          <p14:tracePt t="20066" x="5284788" y="4486275"/>
          <p14:tracePt t="20076" x="5318125" y="4486275"/>
          <p14:tracePt t="20082" x="5343525" y="4486275"/>
          <p14:tracePt t="20092" x="5360988" y="4486275"/>
          <p14:tracePt t="20098" x="5386388" y="4486275"/>
          <p14:tracePt t="20105" x="5403850" y="4486275"/>
          <p14:tracePt t="20110" x="5421313" y="4486275"/>
          <p14:tracePt t="20119" x="5437188" y="4486275"/>
          <p14:tracePt t="20128" x="5454650" y="4486275"/>
          <p14:tracePt t="20138" x="5472113" y="4486275"/>
          <p14:tracePt t="20143" x="5487988" y="4486275"/>
          <p14:tracePt t="20159" x="5505450" y="4486275"/>
          <p14:tracePt t="20168" x="5522913" y="4478338"/>
          <p14:tracePt t="20175" x="5538788" y="4478338"/>
          <p14:tracePt t="20193" x="5556250" y="4478338"/>
          <p14:tracePt t="20201" x="5565775" y="4470400"/>
          <p14:tracePt t="20317" x="5538788" y="4470400"/>
          <p14:tracePt t="20324" x="5487988" y="4478338"/>
          <p14:tracePt t="20333" x="5437188" y="4478338"/>
          <p14:tracePt t="20341" x="5386388" y="4495800"/>
          <p14:tracePt t="20351" x="5327650" y="4503738"/>
          <p14:tracePt t="20359" x="5267325" y="4513263"/>
          <p14:tracePt t="20366" x="5199063" y="4513263"/>
          <p14:tracePt t="20375" x="5122863" y="4521200"/>
          <p14:tracePt t="20382" x="5064125" y="4521200"/>
          <p14:tracePt t="20393" x="5021263" y="4521200"/>
          <p14:tracePt t="20398" x="4987925" y="4521200"/>
          <p14:tracePt t="20405" x="4970463" y="4521200"/>
          <p14:tracePt t="20413" x="4962525" y="4521200"/>
          <p14:tracePt t="20420" x="4953000" y="4521200"/>
          <p14:tracePt t="20514" x="4962525" y="4521200"/>
          <p14:tracePt t="20523" x="4970463" y="4521200"/>
          <p14:tracePt t="20531" x="4978400" y="4521200"/>
          <p14:tracePt t="20541" x="4995863" y="4521200"/>
          <p14:tracePt t="20547" x="5003800" y="4521200"/>
          <p14:tracePt t="20556" x="5029200" y="4513263"/>
          <p14:tracePt t="20563" x="5054600" y="4513263"/>
          <p14:tracePt t="20568" x="5072063" y="4513263"/>
          <p14:tracePt t="20577" x="5097463" y="4513263"/>
          <p14:tracePt t="20586" x="5132388" y="4513263"/>
          <p14:tracePt t="20594" x="5157788" y="4513263"/>
          <p14:tracePt t="20601" x="5191125" y="4513263"/>
          <p14:tracePt t="20609" x="5216525" y="4513263"/>
          <p14:tracePt t="20616" x="5249863" y="4513263"/>
          <p14:tracePt t="20625" x="5267325" y="4513263"/>
          <p14:tracePt t="20633" x="5292725" y="4513263"/>
          <p14:tracePt t="20641" x="5318125" y="4513263"/>
          <p14:tracePt t="20649" x="5343525" y="4513263"/>
          <p14:tracePt t="20658" x="5368925" y="4513263"/>
          <p14:tracePt t="20665" x="5386388" y="4513263"/>
          <p14:tracePt t="20675" x="5403850" y="4513263"/>
          <p14:tracePt t="20681" x="5421313" y="4513263"/>
          <p14:tracePt t="20692" x="5429250" y="4513263"/>
          <p14:tracePt t="20697" x="5446713" y="4513263"/>
          <p14:tracePt t="20714" x="5462588" y="4513263"/>
          <p14:tracePt t="20729" x="5472113" y="4513263"/>
          <p14:tracePt t="20751" x="5480050" y="4513263"/>
          <p14:tracePt t="20934" x="5487988" y="4538663"/>
          <p14:tracePt t="20942" x="5487988" y="4546600"/>
          <p14:tracePt t="20951" x="5487988" y="4564063"/>
          <p14:tracePt t="20957" x="5497513" y="4589463"/>
          <p14:tracePt t="20976" x="5497513" y="4614863"/>
          <p14:tracePt t="20982" x="5497513" y="4640263"/>
          <p14:tracePt t="20991" x="5505450" y="4640263"/>
          <p14:tracePt t="20998" x="5505450" y="4665663"/>
          <p14:tracePt t="21008" x="5505450" y="4673600"/>
          <p14:tracePt t="21014" x="5505450" y="4699000"/>
          <p14:tracePt t="21022" x="5505450" y="4708525"/>
          <p14:tracePt t="21026" x="5505450" y="4716463"/>
          <p14:tracePt t="21037" x="5505450" y="4733925"/>
          <p14:tracePt t="21052" x="5505450" y="4741863"/>
          <p14:tracePt t="21075" x="5505450" y="4749800"/>
          <p14:tracePt t="31332" x="5487988" y="4741863"/>
          <p14:tracePt t="31346" x="5480050" y="4733925"/>
          <p14:tracePt t="33663" x="5472113" y="4733925"/>
          <p14:tracePt t="33670" x="5353050" y="4733925"/>
          <p14:tracePt t="33678" x="5284788" y="4733925"/>
          <p14:tracePt t="33684" x="5199063" y="4733925"/>
          <p14:tracePt t="33698" x="5114925" y="4716463"/>
          <p14:tracePt t="33701" x="4995863" y="4716463"/>
          <p14:tracePt t="33709" x="4868863" y="4708525"/>
          <p14:tracePt t="33716" x="4732338" y="4683125"/>
          <p14:tracePt t="33725" x="4587875" y="4673600"/>
          <p14:tracePt t="33734" x="4425950" y="4630738"/>
          <p14:tracePt t="33742" x="4205288" y="4605338"/>
          <p14:tracePt t="33750" x="4044950" y="4579938"/>
          <p14:tracePt t="33759" x="3857625" y="4564063"/>
          <p14:tracePt t="33766" x="3729038" y="4529138"/>
          <p14:tracePt t="33774" x="3602038" y="4495800"/>
          <p14:tracePt t="33782" x="3500438" y="4452938"/>
          <p14:tracePt t="33788" x="3389313" y="4402138"/>
          <p14:tracePt t="33795" x="3305175" y="4351338"/>
          <p14:tracePt t="33803" x="3228975" y="4300538"/>
          <p14:tracePt t="33812" x="3160713" y="4257675"/>
          <p14:tracePt t="33819" x="3127375" y="4232275"/>
          <p14:tracePt t="33829" x="3084513" y="4197350"/>
          <p14:tracePt t="33834" x="3049588" y="4164013"/>
          <p14:tracePt t="33846" x="3016250" y="4113213"/>
          <p14:tracePt t="33850" x="2998788" y="4079875"/>
          <p14:tracePt t="33859" x="2982913" y="4019550"/>
          <p14:tracePt t="33866" x="2947988" y="3960813"/>
          <p14:tracePt t="33876" x="2930525" y="3867150"/>
          <p14:tracePt t="33883" x="2914650" y="3773488"/>
          <p14:tracePt t="33890" x="2905125" y="3654425"/>
          <p14:tracePt t="33910" x="2897188" y="3398838"/>
          <p14:tracePt t="33915" x="2897188" y="3263900"/>
          <p14:tracePt t="33923" x="2897188" y="3144838"/>
          <p14:tracePt t="33931" x="2897188" y="3033713"/>
          <p14:tracePt t="33937" x="2897188" y="2990850"/>
          <p14:tracePt t="33946" x="2905125" y="2932113"/>
          <p14:tracePt t="33953" x="2914650" y="2897188"/>
          <p14:tracePt t="33962" x="2914650" y="2881313"/>
          <p14:tracePt t="33969" x="2922588" y="2863850"/>
          <p14:tracePt t="33979" x="2930525" y="2846388"/>
          <p14:tracePt t="33986" x="2940050" y="2838450"/>
          <p14:tracePt t="34010" x="2947988" y="2830513"/>
          <p14:tracePt t="34018" x="2973388" y="2813050"/>
          <p14:tracePt t="34025" x="3016250" y="2795588"/>
          <p14:tracePt t="34032" x="3074988" y="2778125"/>
          <p14:tracePt t="34040" x="3127375" y="2762250"/>
          <p14:tracePt t="34049" x="3211513" y="2736850"/>
          <p14:tracePt t="34057" x="3287713" y="2719388"/>
          <p14:tracePt t="34065" x="3363913" y="2693988"/>
          <p14:tracePt t="34073" x="3414713" y="2676525"/>
          <p14:tracePt t="34081" x="3500438" y="2643188"/>
          <p14:tracePt t="34092" x="3594100" y="2608263"/>
          <p14:tracePt t="34096" x="3678238" y="2566988"/>
          <p14:tracePt t="34103" x="3738563" y="2541588"/>
          <p14:tracePt t="34112" x="3848100" y="2498725"/>
          <p14:tracePt t="34119" x="3916363" y="2473325"/>
          <p14:tracePt t="34129" x="3959225" y="2455863"/>
          <p14:tracePt t="34135" x="4002088" y="2447925"/>
          <p14:tracePt t="34146" x="4027488" y="2447925"/>
          <p14:tracePt t="34151" x="4052888" y="2438400"/>
          <p14:tracePt t="34162" x="4070350" y="2438400"/>
          <p14:tracePt t="34167" x="4103688" y="2438400"/>
          <p14:tracePt t="34176" x="4137025" y="2438400"/>
          <p14:tracePt t="34183" x="4179888" y="2438400"/>
          <p14:tracePt t="34190" x="4214813" y="2447925"/>
          <p14:tracePt t="34199" x="4256088" y="2455863"/>
          <p14:tracePt t="34207" x="4291013" y="2463800"/>
          <p14:tracePt t="34217" x="4324350" y="2473325"/>
          <p14:tracePt t="34223" x="4341813" y="2481263"/>
          <p14:tracePt t="34233" x="4375150" y="2489200"/>
          <p14:tracePt t="34238" x="4410075" y="2498725"/>
          <p14:tracePt t="34246" x="4435475" y="2516188"/>
          <p14:tracePt t="34253" x="4460875" y="2524125"/>
          <p14:tracePt t="34261" x="4503738" y="2541588"/>
          <p14:tracePt t="34270" x="4529138" y="2549525"/>
          <p14:tracePt t="34278" x="4579938" y="2574925"/>
          <p14:tracePt t="34288" x="4630738" y="2608263"/>
          <p14:tracePt t="34295" x="4681538" y="2633663"/>
          <p14:tracePt t="34303" x="4724400" y="2676525"/>
          <p14:tracePt t="34312" x="4757738" y="2693988"/>
          <p14:tracePt t="34319" x="4808538" y="2744788"/>
          <p14:tracePt t="34325" x="4859338" y="2787650"/>
          <p14:tracePt t="34333" x="4927600" y="2838450"/>
          <p14:tracePt t="34342" x="5003800" y="2906713"/>
          <p14:tracePt t="34350" x="5097463" y="2990850"/>
          <p14:tracePt t="34358" x="5199063" y="3084513"/>
          <p14:tracePt t="34366" x="5267325" y="3152775"/>
          <p14:tracePt t="34373" x="5394325" y="3263900"/>
          <p14:tracePt t="34382" x="5497513" y="3355975"/>
          <p14:tracePt t="34390" x="5581650" y="3441700"/>
          <p14:tracePt t="34396" x="5675313" y="3535363"/>
          <p14:tracePt t="34403" x="5768975" y="3636963"/>
          <p14:tracePt t="34412" x="5819775" y="3705225"/>
          <p14:tracePt t="34421" x="5895975" y="3798888"/>
          <p14:tracePt t="34429" x="5921375" y="3857625"/>
          <p14:tracePt t="34436" x="5981700" y="3951288"/>
          <p14:tracePt t="34445" x="6015038" y="4011613"/>
          <p14:tracePt t="34451" x="6032500" y="4113213"/>
          <p14:tracePt t="34463" x="6040438" y="4171950"/>
          <p14:tracePt t="34469" x="6040438" y="4283075"/>
          <p14:tracePt t="34477" x="6040438" y="4359275"/>
          <p14:tracePt t="34486" x="6040438" y="4486275"/>
          <p14:tracePt t="34493" x="6007100" y="4572000"/>
          <p14:tracePt t="34501" x="5972175" y="4708525"/>
          <p14:tracePt t="34508" x="5938838" y="4792663"/>
          <p14:tracePt t="34516" x="5888038" y="4937125"/>
          <p14:tracePt t="34524" x="5845175" y="5048250"/>
          <p14:tracePt t="34531" x="5794375" y="5157788"/>
          <p14:tracePt t="34540" x="5776913" y="5251450"/>
          <p14:tracePt t="34548" x="5726113" y="5337175"/>
          <p14:tracePt t="34553" x="5683250" y="5405438"/>
          <p14:tracePt t="34561" x="5641975" y="5489575"/>
          <p14:tracePt t="34570" x="5616575" y="5540375"/>
          <p14:tracePt t="34578" x="5556250" y="5616575"/>
          <p14:tracePt t="34585" x="5522913" y="5659438"/>
          <p14:tracePt t="34595" x="5462588" y="5727700"/>
          <p14:tracePt t="34601" x="5437188" y="5761038"/>
          <p14:tracePt t="34611" x="5386388" y="5813425"/>
          <p14:tracePt t="34617" x="5343525" y="5854700"/>
          <p14:tracePt t="34625" x="5310188" y="5880100"/>
          <p14:tracePt t="34634" x="5241925" y="5922963"/>
          <p14:tracePt t="34641" x="5183188" y="5957888"/>
          <p14:tracePt t="34651" x="5080000" y="6008688"/>
          <p14:tracePt t="34658" x="5003800" y="6042025"/>
          <p14:tracePt t="34665" x="4884738" y="6092825"/>
          <p14:tracePt t="34673" x="4783138" y="6110288"/>
          <p14:tracePt t="34683" x="4613275" y="6169025"/>
          <p14:tracePt t="34691" x="4511675" y="6186488"/>
          <p14:tracePt t="34697" x="4384675" y="6221413"/>
          <p14:tracePt t="34705" x="4281488" y="6237288"/>
          <p14:tracePt t="34713" x="4146550" y="6246813"/>
          <p14:tracePt t="34721" x="4044950" y="6246813"/>
          <p14:tracePt t="34728" x="3890963" y="6246813"/>
          <p14:tracePt t="34737" x="3763963" y="6246813"/>
          <p14:tracePt t="34744" x="3525838" y="6262688"/>
          <p14:tracePt t="34752" x="3348038" y="6262688"/>
          <p14:tracePt t="34762" x="3236913" y="6262688"/>
          <p14:tracePt t="34768" x="3109913" y="6262688"/>
          <p14:tracePt t="34777" x="2955925" y="6262688"/>
          <p14:tracePt t="34783" x="2854325" y="6262688"/>
          <p14:tracePt t="34793" x="2760663" y="6262688"/>
          <p14:tracePt t="34801" x="2633663" y="6262688"/>
          <p14:tracePt t="34808" x="2532063" y="6246813"/>
          <p14:tracePt t="34817" x="2438400" y="6221413"/>
          <p14:tracePt t="34823" x="2352675" y="6211888"/>
          <p14:tracePt t="34833" x="2251075" y="6169025"/>
          <p14:tracePt t="34841" x="2174875" y="6135688"/>
          <p14:tracePt t="34846" x="2090738" y="6102350"/>
          <p14:tracePt t="34856" x="1971675" y="6034088"/>
          <p14:tracePt t="34861" x="1878013" y="5999163"/>
          <p14:tracePt t="34869" x="1801813" y="5965825"/>
          <p14:tracePt t="34888" x="1631950" y="5872163"/>
          <p14:tracePt t="34894" x="1589088" y="5846763"/>
          <p14:tracePt t="34903" x="1538288" y="5813425"/>
          <p14:tracePt t="34909" x="1452563" y="5745163"/>
          <p14:tracePt t="34918" x="1401763" y="5710238"/>
          <p14:tracePt t="34925" x="1350963" y="5668963"/>
          <p14:tracePt t="34934" x="1265238" y="5600700"/>
          <p14:tracePt t="34942" x="1198563" y="5565775"/>
          <p14:tracePt t="34950" x="1079500" y="5497513"/>
          <p14:tracePt t="34958" x="993775" y="5464175"/>
          <p14:tracePt t="34968" x="858838" y="5413375"/>
          <p14:tracePt t="34972" x="755650" y="5387975"/>
          <p14:tracePt t="34980" x="671513" y="5353050"/>
          <p14:tracePt t="34988" x="595313" y="5327650"/>
          <p14:tracePt t="34997" x="476250" y="5276850"/>
          <p14:tracePt t="35005" x="390525" y="5235575"/>
          <p14:tracePt t="35011" x="322263" y="5192713"/>
          <p14:tracePt t="35019" x="230188" y="5124450"/>
          <p14:tracePt t="35029" x="177800" y="5064125"/>
          <p14:tracePt t="35036" x="136525" y="5013325"/>
          <p14:tracePt t="35044" x="111125" y="4972050"/>
          <p14:tracePt t="35052" x="58738" y="4860925"/>
          <p14:tracePt t="35061" x="42863" y="4802188"/>
          <p14:tracePt t="35067" x="33338" y="4716463"/>
          <p14:tracePt t="35078" x="17463" y="4630738"/>
          <p14:tracePt t="35084" x="17463" y="4521200"/>
          <p14:tracePt t="35093" x="25400" y="4427538"/>
          <p14:tracePt t="35099" x="42863" y="4359275"/>
          <p14:tracePt t="35109" x="93663" y="4240213"/>
          <p14:tracePt t="35115" x="127000" y="4146550"/>
          <p14:tracePt t="35124" x="169863" y="4070350"/>
          <p14:tracePt t="35133" x="212725" y="4011613"/>
          <p14:tracePt t="35141" x="296863" y="3900488"/>
          <p14:tracePt t="35147" x="331788" y="3849688"/>
          <p14:tracePt t="35156" x="400050" y="3781425"/>
          <p14:tracePt t="35164" x="476250" y="3730625"/>
          <p14:tracePt t="35171" x="595313" y="3654425"/>
          <p14:tracePt t="35180" x="704850" y="3603625"/>
          <p14:tracePt t="35187" x="806450" y="3552825"/>
          <p14:tracePt t="35194" x="976313" y="3475038"/>
          <p14:tracePt t="35202" x="1095375" y="3424238"/>
          <p14:tracePt t="35211" x="1189038" y="3382963"/>
          <p14:tracePt t="35219" x="1290638" y="3355975"/>
          <p14:tracePt t="35227" x="1376363" y="3314700"/>
          <p14:tracePt t="35235" x="1435100" y="3297238"/>
          <p14:tracePt t="35242" x="1470025" y="3289300"/>
          <p14:tracePt t="35250" x="1528763" y="3271838"/>
          <p14:tracePt t="35258" x="1563688" y="3263900"/>
          <p14:tracePt t="35266" x="1622425" y="3254375"/>
          <p14:tracePt t="35274" x="1665288" y="3254375"/>
          <p14:tracePt t="35282" x="1724025" y="3254375"/>
          <p14:tracePt t="35291" x="1784350" y="3246438"/>
          <p14:tracePt t="35298" x="1817688" y="3246438"/>
          <p14:tracePt t="35306" x="1860550" y="3246438"/>
          <p14:tracePt t="35314" x="1920875" y="3238500"/>
          <p14:tracePt t="35321" x="1962150" y="3238500"/>
          <p14:tracePt t="35328" x="2005013" y="3238500"/>
          <p14:tracePt t="35337" x="2081213" y="3238500"/>
          <p14:tracePt t="35344" x="2124075" y="3238500"/>
          <p14:tracePt t="35352" x="2182813" y="3238500"/>
          <p14:tracePt t="35360" x="2235200" y="3238500"/>
          <p14:tracePt t="35369" x="2311400" y="3238500"/>
          <p14:tracePt t="35377" x="2370138" y="3238500"/>
          <p14:tracePt t="35382" x="2420938" y="3238500"/>
          <p14:tracePt t="35391" x="2506663" y="3238500"/>
          <p14:tracePt t="35401" x="2565400" y="3228975"/>
          <p14:tracePt t="35409" x="2625725" y="3228975"/>
          <p14:tracePt t="35416" x="2684463" y="3228975"/>
          <p14:tracePt t="35424" x="2727325" y="3221038"/>
          <p14:tracePt t="35432" x="2803525" y="3203575"/>
          <p14:tracePt t="35441" x="2846388" y="3203575"/>
          <p14:tracePt t="35448" x="2930525" y="3203575"/>
          <p14:tracePt t="35456" x="3008313" y="3203575"/>
          <p14:tracePt t="35463" x="3049588" y="3203575"/>
          <p14:tracePt t="35472" x="3117850" y="3203575"/>
          <p14:tracePt t="35478" x="3178175" y="3203575"/>
          <p14:tracePt t="35488" x="3236913" y="3203575"/>
          <p14:tracePt t="35493" x="3305175" y="3203575"/>
          <p14:tracePt t="35503" x="3363913" y="3203575"/>
          <p14:tracePt t="35512" x="3406775" y="3203575"/>
          <p14:tracePt t="35518" x="3492500" y="3203575"/>
          <p14:tracePt t="35527" x="3551238" y="3203575"/>
          <p14:tracePt t="35533" x="3611563" y="3211513"/>
          <p14:tracePt t="35543" x="3652838" y="3211513"/>
          <p14:tracePt t="35550" x="3695700" y="3211513"/>
          <p14:tracePt t="35558" x="3721100" y="3221038"/>
          <p14:tracePt t="35564" x="3756025" y="3228975"/>
          <p14:tracePt t="35573" x="3771900" y="3228975"/>
          <p14:tracePt t="35582" x="3797300" y="3228975"/>
          <p14:tracePt t="35590" x="3832225" y="3238500"/>
          <p14:tracePt t="35598" x="3840163" y="3246438"/>
          <p14:tracePt t="35605" x="3857625" y="3246438"/>
          <p14:tracePt t="35613" x="3865563" y="3254375"/>
          <p14:tracePt t="35622" x="3873500" y="3254375"/>
          <p14:tracePt t="35627" x="3890963" y="3263900"/>
          <p14:tracePt t="35636" x="3908425" y="3263900"/>
          <p14:tracePt t="35643" x="3925888" y="3271838"/>
          <p14:tracePt t="35652" x="3941763" y="3271838"/>
          <p14:tracePt t="35661" x="3967163" y="3289300"/>
          <p14:tracePt t="35669" x="3976688" y="3289300"/>
          <p14:tracePt t="35677" x="4010025" y="3305175"/>
          <p14:tracePt t="35684" x="4035425" y="3314700"/>
          <p14:tracePt t="35693" x="4078288" y="3330575"/>
          <p14:tracePt t="35701" x="4111625" y="3340100"/>
          <p14:tracePt t="35707" x="4162425" y="3348038"/>
          <p14:tracePt t="35715" x="4187825" y="3365500"/>
          <p14:tracePt t="35723" x="4222750" y="3382963"/>
          <p14:tracePt t="35731" x="4240213" y="3382963"/>
          <p14:tracePt t="35741" x="4265613" y="3390900"/>
          <p14:tracePt t="35751" x="4291013" y="3398838"/>
          <p14:tracePt t="35757" x="4306888" y="3408363"/>
          <p14:tracePt t="35767" x="4324350" y="3416300"/>
          <p14:tracePt t="35771" x="4349750" y="3424238"/>
          <p14:tracePt t="35777" x="4375150" y="3433763"/>
          <p14:tracePt t="35786" x="4392613" y="3449638"/>
          <p14:tracePt t="35794" x="4418013" y="3449638"/>
          <p14:tracePt t="35802" x="4443413" y="3459163"/>
          <p14:tracePt t="35811" x="4468813" y="3467100"/>
          <p14:tracePt t="35818" x="4486275" y="3484563"/>
          <p14:tracePt t="35827" x="4519613" y="3492500"/>
          <p14:tracePt t="35833" x="4537075" y="3502025"/>
          <p14:tracePt t="35844" x="4570413" y="3517900"/>
          <p14:tracePt t="35850" x="4595813" y="3535363"/>
          <p14:tracePt t="35857" x="4621213" y="3552825"/>
          <p14:tracePt t="35865" x="4656138" y="3568700"/>
          <p14:tracePt t="35875" x="4673600" y="3586163"/>
          <p14:tracePt t="35880" x="4699000" y="3594100"/>
          <p14:tracePt t="35890" x="4714875" y="3611563"/>
          <p14:tracePt t="35897" x="4740275" y="3636963"/>
          <p14:tracePt t="35904" x="4757738" y="3654425"/>
          <p14:tracePt t="35913" x="4800600" y="3713163"/>
          <p14:tracePt t="35921" x="4818063" y="3748088"/>
          <p14:tracePt t="35927" x="4843463" y="3798888"/>
          <p14:tracePt t="35934" x="4843463" y="3816350"/>
          <p14:tracePt t="35944" x="4859338" y="3849688"/>
          <p14:tracePt t="35952" x="4868863" y="3883025"/>
          <p14:tracePt t="35961" x="4868863" y="3943350"/>
          <p14:tracePt t="35967" x="4868863" y="3976688"/>
          <p14:tracePt t="35977" x="4868863" y="4002088"/>
          <p14:tracePt t="35984" x="4868863" y="4044950"/>
          <p14:tracePt t="35994" x="4868863" y="4095750"/>
          <p14:tracePt t="35999" x="4843463" y="4164013"/>
          <p14:tracePt t="36007" x="4826000" y="4232275"/>
          <p14:tracePt t="36016" x="4800600" y="4291013"/>
          <p14:tracePt t="36024" x="4765675" y="4394200"/>
          <p14:tracePt t="36031" x="4732338" y="4470400"/>
          <p14:tracePt t="36039" x="4706938" y="4546600"/>
          <p14:tracePt t="36048" x="4656138" y="4648200"/>
          <p14:tracePt t="36055" x="4621213" y="4724400"/>
          <p14:tracePt t="36063" x="4595813" y="4784725"/>
          <p14:tracePt t="36071" x="4562475" y="4878388"/>
          <p14:tracePt t="36080" x="4529138" y="4937125"/>
          <p14:tracePt t="36085" x="4494213" y="4997450"/>
          <p14:tracePt t="36093" x="4476750" y="5064125"/>
          <p14:tracePt t="36100" x="4443413" y="5124450"/>
          <p14:tracePt t="36110" x="4410075" y="5200650"/>
          <p14:tracePt t="36117" x="4367213" y="5268913"/>
          <p14:tracePt t="36128" x="4324350" y="5327650"/>
          <p14:tracePt t="36134" x="4256088" y="5421313"/>
          <p14:tracePt t="36144" x="4214813" y="5472113"/>
          <p14:tracePt t="36149" x="4162425" y="5540375"/>
          <p14:tracePt t="36158" x="4086225" y="5591175"/>
          <p14:tracePt t="36165" x="4035425" y="5634038"/>
          <p14:tracePt t="36173" x="3984625" y="5659438"/>
          <p14:tracePt t="36181" x="3925888" y="5702300"/>
          <p14:tracePt t="36189" x="3883025" y="5735638"/>
          <p14:tracePt t="36197" x="3848100" y="5761038"/>
          <p14:tracePt t="36205" x="3797300" y="5778500"/>
          <p14:tracePt t="36213" x="3789363" y="5788025"/>
          <p14:tracePt t="36221" x="3763963" y="5803900"/>
          <p14:tracePt t="36229" x="3746500" y="5813425"/>
          <p14:tracePt t="36240" x="3738563" y="5813425"/>
          <p14:tracePt t="36245" x="3729038" y="5821363"/>
          <p14:tracePt t="36251" x="3713163" y="5821363"/>
          <p14:tracePt t="36260" x="3703638" y="5821363"/>
          <p14:tracePt t="36267" x="3695700" y="5821363"/>
          <p14:tracePt t="36276" x="3678238" y="5829300"/>
          <p14:tracePt t="36282" x="3670300" y="5829300"/>
          <p14:tracePt t="36293" x="3662363" y="5838825"/>
          <p14:tracePt t="36298" x="3644900" y="5838825"/>
          <p14:tracePt t="36307" x="3568700" y="5846763"/>
          <p14:tracePt t="36315" x="3525838" y="5846763"/>
          <p14:tracePt t="36323" x="3457575" y="5846763"/>
          <p14:tracePt t="36331" x="3338513" y="5846763"/>
          <p14:tracePt t="36339" x="3244850" y="5846763"/>
          <p14:tracePt t="36348" x="3100388" y="5846763"/>
          <p14:tracePt t="36356" x="2998788" y="5846763"/>
          <p14:tracePt t="36363" x="2846388" y="5846763"/>
          <p14:tracePt t="36371" x="2760663" y="5846763"/>
          <p14:tracePt t="36379" x="2651125" y="5846763"/>
          <p14:tracePt t="36386" x="2532063" y="5821363"/>
          <p14:tracePt t="36395" x="2481263" y="5821363"/>
          <p14:tracePt t="36402" x="2387600" y="5795963"/>
          <p14:tracePt t="36410" x="2327275" y="5788025"/>
          <p14:tracePt t="36418" x="2243138" y="5770563"/>
          <p14:tracePt t="36427" x="2200275" y="5770563"/>
          <p14:tracePt t="36433" x="2124075" y="5745163"/>
          <p14:tracePt t="36443" x="2065338" y="5727700"/>
          <p14:tracePt t="36449" x="2012950" y="5702300"/>
          <p14:tracePt t="36460" x="1936750" y="5676900"/>
          <p14:tracePt t="36465" x="1878013" y="5651500"/>
          <p14:tracePt t="36473" x="1843088" y="5626100"/>
          <p14:tracePt t="36482" x="1766888" y="5591175"/>
          <p14:tracePt t="36490" x="1716088" y="5565775"/>
          <p14:tracePt t="36498" x="1682750" y="5549900"/>
          <p14:tracePt t="36506" x="1606550" y="5514975"/>
          <p14:tracePt t="36514" x="1554163" y="5481638"/>
          <p14:tracePt t="36522" x="1495425" y="5456238"/>
          <p14:tracePt t="36531" x="1384300" y="5405438"/>
          <p14:tracePt t="36538" x="1308100" y="5362575"/>
          <p14:tracePt t="36544" x="1249363" y="5327650"/>
          <p14:tracePt t="36553" x="1155700" y="5276850"/>
          <p14:tracePt t="36559" x="1104900" y="5218113"/>
          <p14:tracePt t="36568" x="1054100" y="5167313"/>
          <p14:tracePt t="36577" x="968375" y="5073650"/>
          <p14:tracePt t="36583" x="917575" y="5013325"/>
          <p14:tracePt t="36593" x="884238" y="4946650"/>
          <p14:tracePt t="36600" x="823913" y="4843463"/>
          <p14:tracePt t="36609" x="781050" y="4784725"/>
          <p14:tracePt t="36616" x="755650" y="4733925"/>
          <p14:tracePt t="36623" x="722313" y="4640263"/>
          <p14:tracePt t="36632" x="704850" y="4597400"/>
          <p14:tracePt t="36639" x="688975" y="4503738"/>
          <p14:tracePt t="36648" x="688975" y="4435475"/>
          <p14:tracePt t="36656" x="688975" y="4368800"/>
          <p14:tracePt t="36664" x="688975" y="4249738"/>
          <p14:tracePt t="36674" x="688975" y="4181475"/>
          <p14:tracePt t="36680" x="704850" y="4087813"/>
          <p14:tracePt t="36689" x="730250" y="4002088"/>
          <p14:tracePt t="36695" x="739775" y="3943350"/>
          <p14:tracePt t="36702" x="765175" y="3892550"/>
          <p14:tracePt t="36710" x="790575" y="3832225"/>
          <p14:tracePt t="36718" x="815975" y="3806825"/>
          <p14:tracePt t="36727" x="849313" y="3756025"/>
          <p14:tracePt t="36734" x="900113" y="3705225"/>
          <p14:tracePt t="36743" x="942975" y="3662363"/>
          <p14:tracePt t="36751" x="985838" y="3611563"/>
          <p14:tracePt t="36760" x="1054100" y="3552825"/>
          <p14:tracePt t="36766" x="1104900" y="3502025"/>
          <p14:tracePt t="36776" x="1155700" y="3459163"/>
          <p14:tracePt t="36783" x="1231900" y="3416300"/>
          <p14:tracePt t="36791" x="1282700" y="3373438"/>
          <p14:tracePt t="36797" x="1325563" y="3355975"/>
          <p14:tracePt t="36806" x="1409700" y="3305175"/>
          <p14:tracePt t="36814" x="1435100" y="3297238"/>
          <p14:tracePt t="36823" x="1487488" y="3279775"/>
          <p14:tracePt t="36830" x="1538288" y="3263900"/>
          <p14:tracePt t="36840" x="1563688" y="3263900"/>
          <p14:tracePt t="36847" x="1597025" y="3254375"/>
          <p14:tracePt t="36852" x="1639888" y="3254375"/>
          <p14:tracePt t="36859" x="1665288" y="3254375"/>
          <p14:tracePt t="36869" x="1698625" y="3254375"/>
          <p14:tracePt t="36882" x="1758950" y="3254375"/>
          <p14:tracePt t="36890" x="1809750" y="3254375"/>
          <p14:tracePt t="36896" x="1893888" y="3254375"/>
          <p14:tracePt t="36908" x="2030413" y="3254375"/>
          <p14:tracePt t="36917" x="2132013" y="3254375"/>
          <p14:tracePt t="36923" x="2208213" y="3254375"/>
          <p14:tracePt t="36933" x="2301875" y="3254375"/>
          <p14:tracePt t="36941" x="2413000" y="3254375"/>
          <p14:tracePt t="36948" x="2489200" y="3254375"/>
          <p14:tracePt t="36957" x="2600325" y="3246438"/>
          <p14:tracePt t="36964" x="2719388" y="3228975"/>
          <p14:tracePt t="36973" x="2820988" y="3211513"/>
          <p14:tracePt t="36981" x="2879725" y="3195638"/>
          <p14:tracePt t="36989" x="2965450" y="3178175"/>
          <p14:tracePt t="36996" x="3049588" y="3170238"/>
          <p14:tracePt t="37001" x="3092450" y="3170238"/>
          <p14:tracePt t="37009" x="3168650" y="3152775"/>
          <p14:tracePt t="37018" x="3254375" y="3152775"/>
          <p14:tracePt t="37026" x="3338513" y="3144838"/>
          <p14:tracePt t="37034" x="3398838" y="3144838"/>
          <p14:tracePt t="37043" x="3482975" y="3144838"/>
          <p14:tracePt t="37051" x="3568700" y="3144838"/>
          <p14:tracePt t="37061" x="3627438" y="3144838"/>
          <p14:tracePt t="37067" x="3652838" y="3152775"/>
          <p14:tracePt t="37078" x="3695700" y="3170238"/>
          <p14:tracePt t="37084" x="3746500" y="3203575"/>
          <p14:tracePt t="37091" x="3781425" y="3228975"/>
          <p14:tracePt t="37097" x="3832225" y="3254375"/>
          <p14:tracePt t="37105" x="3873500" y="3305175"/>
          <p14:tracePt t="37115" x="3908425" y="3340100"/>
          <p14:tracePt t="37122" x="3925888" y="3348038"/>
          <p14:tracePt t="37132" x="3951288" y="3373438"/>
          <p14:tracePt t="37139" x="3976688" y="3390900"/>
          <p14:tracePt t="37145" x="3992563" y="3408363"/>
          <p14:tracePt t="37154" x="4010025" y="3433763"/>
          <p14:tracePt t="37160" x="4027488" y="3449638"/>
          <p14:tracePt t="37169" x="4044950" y="3459163"/>
          <p14:tracePt t="37177" x="4052888" y="3459163"/>
          <p14:tracePt t="37185" x="4060825" y="3484563"/>
          <p14:tracePt t="37193" x="4078288" y="3492500"/>
          <p14:tracePt t="37200" x="4095750" y="3502025"/>
          <p14:tracePt t="37210" x="4111625" y="3517900"/>
          <p14:tracePt t="37217" x="4111625" y="3527425"/>
          <p14:tracePt t="37226" x="4137025" y="3535363"/>
          <p14:tracePt t="37230" x="4146550" y="3543300"/>
          <p14:tracePt t="37239" x="4171950" y="3560763"/>
          <p14:tracePt t="37246" x="4197350" y="3568700"/>
          <p14:tracePt t="37254" x="4214813" y="3578225"/>
          <p14:tracePt t="37262" x="4230688" y="3594100"/>
          <p14:tracePt t="37272" x="4240213" y="3611563"/>
          <p14:tracePt t="37279" x="4256088" y="3611563"/>
          <p14:tracePt t="37287" x="4273550" y="3629025"/>
          <p14:tracePt t="37295" x="4298950" y="3646488"/>
          <p14:tracePt t="37304" x="4324350" y="3679825"/>
          <p14:tracePt t="37308" x="4359275" y="3722688"/>
          <p14:tracePt t="37318" x="4375150" y="3738563"/>
          <p14:tracePt t="37326" x="4410075" y="3773488"/>
          <p14:tracePt t="37333" x="4435475" y="3798888"/>
          <p14:tracePt t="37342" x="4460875" y="3824288"/>
          <p14:tracePt t="37350" x="4486275" y="3867150"/>
          <p14:tracePt t="37359" x="4519613" y="3908425"/>
          <p14:tracePt t="37366" x="4570413" y="3986213"/>
          <p14:tracePt t="37376" x="4605338" y="4037013"/>
          <p14:tracePt t="37381" x="4621213" y="4079875"/>
          <p14:tracePt t="37390" x="4656138" y="4156075"/>
          <p14:tracePt t="37399" x="4689475" y="4224338"/>
          <p14:tracePt t="37406" x="4706938" y="4257675"/>
          <p14:tracePt t="37413" x="4732338" y="4333875"/>
          <p14:tracePt t="37423" x="4757738" y="4368800"/>
          <p14:tracePt t="37429" x="4757738" y="4394200"/>
          <p14:tracePt t="37438" x="4783138" y="4435475"/>
          <p14:tracePt t="37444" x="4783138" y="4460875"/>
          <p14:tracePt t="37453" x="4791075" y="4478338"/>
          <p14:tracePt t="37458" x="4800600" y="4503738"/>
          <p14:tracePt t="37468" x="4808538" y="4529138"/>
          <p14:tracePt t="37476" x="4818063" y="4564063"/>
          <p14:tracePt t="37483" x="4826000" y="4579938"/>
          <p14:tracePt t="37492" x="4833938" y="4614863"/>
          <p14:tracePt t="37501" x="4843463" y="4665663"/>
          <p14:tracePt t="37509" x="4843463" y="4691063"/>
          <p14:tracePt t="37515" x="4851400" y="4716463"/>
          <p14:tracePt t="37526" x="4859338" y="4759325"/>
          <p14:tracePt t="37532" x="4859338" y="4784725"/>
          <p14:tracePt t="37539" x="4868863" y="4818063"/>
          <p14:tracePt t="37548" x="4868863" y="4860925"/>
          <p14:tracePt t="37555" x="4876800" y="4894263"/>
          <p14:tracePt t="37563" x="4876800" y="4929188"/>
          <p14:tracePt t="37572" x="4876800" y="4979988"/>
          <p14:tracePt t="37581" x="4876800" y="5005388"/>
          <p14:tracePt t="37589" x="4876800" y="5048250"/>
          <p14:tracePt t="37596" x="4876800" y="5073650"/>
          <p14:tracePt t="37603" x="4876800" y="5091113"/>
          <p14:tracePt t="37612" x="4876800" y="5116513"/>
          <p14:tracePt t="37619" x="4876800" y="5124450"/>
          <p14:tracePt t="37626" x="4876800" y="5132388"/>
          <p14:tracePt t="37633" x="4876800" y="5141913"/>
          <p14:tracePt t="37643" x="4876800" y="5149850"/>
          <p14:tracePt t="37650" x="4876800" y="5157788"/>
          <p14:tracePt t="37660" x="4876800" y="5167313"/>
          <p14:tracePt t="37676" x="4876800" y="5175250"/>
          <p14:tracePt t="37681" x="4868863" y="5183188"/>
          <p14:tracePt t="37691" x="4859338" y="5192713"/>
          <p14:tracePt t="37697" x="4851400" y="5200650"/>
          <p14:tracePt t="37705" x="4843463" y="5218113"/>
          <p14:tracePt t="37713" x="4833938" y="5235575"/>
          <p14:tracePt t="37722" x="4818063" y="5251450"/>
          <p14:tracePt t="37732" x="4818063" y="5260975"/>
          <p14:tracePt t="37738" x="4808538" y="5260975"/>
          <p14:tracePt t="37748" x="4808538" y="5268913"/>
          <p14:tracePt t="37754" x="4808538" y="5276850"/>
          <p14:tracePt t="37762" x="4800600" y="5276850"/>
          <p14:tracePt t="37775" x="4791075" y="5286375"/>
          <p14:tracePt t="37784" x="4791075" y="5294313"/>
          <p14:tracePt t="37808" x="4791075" y="5302250"/>
          <p14:tracePt t="37825" x="4783138" y="5302250"/>
          <p14:tracePt t="37854" x="4775200" y="5311775"/>
          <p14:tracePt t="37863" x="4775200" y="5319713"/>
          <p14:tracePt t="37872" x="4765675" y="5319713"/>
          <p14:tracePt t="37883" x="4765675" y="5327650"/>
          <p14:tracePt t="37888" x="4765675" y="5337175"/>
          <p14:tracePt t="37894" x="4757738" y="5345113"/>
          <p14:tracePt t="37909" x="4749800" y="5345113"/>
          <p14:tracePt t="37913" x="4749800" y="5353050"/>
          <p14:tracePt t="37926" x="4749800" y="5362575"/>
          <p14:tracePt t="37934" x="4740275" y="5362575"/>
          <p14:tracePt t="37942" x="4732338" y="5362575"/>
          <p14:tracePt t="37950" x="4724400" y="5370513"/>
          <p14:tracePt t="37958" x="4724400" y="5380038"/>
          <p14:tracePt t="37976" x="4706938" y="5387975"/>
          <p14:tracePt t="37983" x="4699000" y="5387975"/>
          <p14:tracePt t="37991" x="4681538" y="5395913"/>
          <p14:tracePt t="37999" x="4664075" y="5413375"/>
          <p14:tracePt t="38006" x="4646613" y="5413375"/>
          <p14:tracePt t="38013" x="4621213" y="5430838"/>
          <p14:tracePt t="38022" x="4519613" y="5446713"/>
          <p14:tracePt t="38029" x="4486275" y="5464175"/>
          <p14:tracePt t="38037" x="4425950" y="5489575"/>
          <p14:tracePt t="38045" x="4392613" y="5497513"/>
          <p14:tracePt t="38054" x="4316413" y="5514975"/>
          <p14:tracePt t="38063" x="4265613" y="5532438"/>
          <p14:tracePt t="38069" x="4230688" y="5540375"/>
          <p14:tracePt t="38074" x="4214813" y="5549900"/>
          <p14:tracePt t="38084" x="4162425" y="5557838"/>
          <p14:tracePt t="38092" x="4129088" y="5575300"/>
          <p14:tracePt t="38101" x="4111625" y="5575300"/>
          <p14:tracePt t="38108" x="4070350" y="5583238"/>
          <p14:tracePt t="38115" x="4035425" y="5591175"/>
          <p14:tracePt t="38125" x="4010025" y="5591175"/>
          <p14:tracePt t="38133" x="3976688" y="5600700"/>
          <p14:tracePt t="38141" x="3959225" y="5600700"/>
          <p14:tracePt t="38148" x="3933825" y="5600700"/>
          <p14:tracePt t="38155" x="3916363" y="5600700"/>
          <p14:tracePt t="38163" x="3908425" y="5600700"/>
          <p14:tracePt t="38171" x="3890963" y="5600700"/>
          <p14:tracePt t="38180" x="3883025" y="5600700"/>
          <p14:tracePt t="38189" x="3873500" y="5600700"/>
          <p14:tracePt t="38195" x="3865563" y="5600700"/>
          <p14:tracePt t="38203" x="3857625" y="5600700"/>
          <p14:tracePt t="38213" x="3848100" y="5600700"/>
          <p14:tracePt t="38221" x="3832225" y="5600700"/>
          <p14:tracePt t="38227" x="3814763" y="5600700"/>
          <p14:tracePt t="38233" x="3797300" y="5600700"/>
          <p14:tracePt t="38241" x="3781425" y="5600700"/>
          <p14:tracePt t="38249" x="3763963" y="5600700"/>
          <p14:tracePt t="38257" x="3746500" y="5600700"/>
          <p14:tracePt t="38267" x="3713163" y="5600700"/>
          <p14:tracePt t="38275" x="3695700" y="5600700"/>
          <p14:tracePt t="38281" x="3662363" y="5600700"/>
          <p14:tracePt t="38292" x="3636963" y="5600700"/>
          <p14:tracePt t="38298" x="3619500" y="5600700"/>
          <p14:tracePt t="38305" x="3576638" y="5600700"/>
          <p14:tracePt t="38313" x="3551238" y="5600700"/>
          <p14:tracePt t="38322" x="3525838" y="5600700"/>
          <p14:tracePt t="38329" x="3500438" y="5600700"/>
          <p14:tracePt t="38338" x="3467100" y="5600700"/>
          <p14:tracePt t="38345" x="3441700" y="5600700"/>
          <p14:tracePt t="38353" x="3424238" y="5600700"/>
          <p14:tracePt t="38361" x="3389313" y="5600700"/>
          <p14:tracePt t="38368" x="3355975" y="5600700"/>
          <p14:tracePt t="38377" x="3322638" y="5591175"/>
          <p14:tracePt t="38383" x="3297238" y="5591175"/>
          <p14:tracePt t="38390" x="3270250" y="5583238"/>
          <p14:tracePt t="38398" x="3219450" y="5575300"/>
          <p14:tracePt t="38407" x="3194050" y="5565775"/>
          <p14:tracePt t="38415" x="3178175" y="5565775"/>
          <p14:tracePt t="38425" x="3168650" y="5565775"/>
          <p14:tracePt t="38430" x="3152775" y="5565775"/>
          <p14:tracePt t="38441" x="3127375" y="5557838"/>
          <p14:tracePt t="38447" x="3117850" y="5549900"/>
          <p14:tracePt t="38455" x="3109913" y="5549900"/>
          <p14:tracePt t="38463" x="3084513" y="5549900"/>
          <p14:tracePt t="38471" x="3059113" y="5540375"/>
          <p14:tracePt t="38478" x="3041650" y="5540375"/>
          <p14:tracePt t="38487" x="3033713" y="5532438"/>
          <p14:tracePt t="38495" x="3016250" y="5532438"/>
          <p14:tracePt t="38503" x="2998788" y="5532438"/>
          <p14:tracePt t="38511" x="2990850" y="5532438"/>
          <p14:tracePt t="38519" x="2973388" y="5524500"/>
          <p14:tracePt t="38533" x="2965450" y="5524500"/>
          <p14:tracePt t="38541" x="2947988" y="5524500"/>
          <p14:tracePt t="38558" x="2940050" y="5514975"/>
          <p14:tracePt t="38565" x="2905125" y="5507038"/>
          <p14:tracePt t="38575" x="2889250" y="5497513"/>
          <p14:tracePt t="38580" x="2871788" y="5489575"/>
          <p14:tracePt t="38591" x="2863850" y="5481638"/>
          <p14:tracePt t="38597" x="2846388" y="5481638"/>
          <p14:tracePt t="38606" x="2838450" y="5472113"/>
          <p14:tracePt t="38613" x="2828925" y="5456238"/>
          <p14:tracePt t="38631" x="2811463" y="5438775"/>
          <p14:tracePt t="38638" x="2795588" y="5421313"/>
          <p14:tracePt t="38645" x="2786063" y="5395913"/>
          <p14:tracePt t="38653" x="2786063" y="5387975"/>
          <p14:tracePt t="38662" x="2778125" y="5353050"/>
          <p14:tracePt t="38669" x="2778125" y="5337175"/>
          <p14:tracePt t="38678" x="2778125" y="5327650"/>
          <p14:tracePt t="38685" x="2778125" y="5319713"/>
          <p14:tracePt t="38693" x="2770188" y="5302250"/>
          <p14:tracePt t="38699" x="2770188" y="5294313"/>
          <p14:tracePt t="38708" x="2770188" y="5276850"/>
          <p14:tracePt t="38714" x="2770188" y="5260975"/>
          <p14:tracePt t="38725" x="2770188" y="5243513"/>
          <p14:tracePt t="38731" x="2760663" y="5226050"/>
          <p14:tracePt t="38742" x="2752725" y="5200650"/>
          <p14:tracePt t="38747" x="2752725" y="5183188"/>
          <p14:tracePt t="38758" x="2752725" y="5157788"/>
          <p14:tracePt t="38762" x="2744788" y="5132388"/>
          <p14:tracePt t="38773" x="2735263" y="5124450"/>
          <p14:tracePt t="38780" x="2727325" y="5091113"/>
          <p14:tracePt t="38788" x="2727325" y="5073650"/>
          <p14:tracePt t="38795" x="2727325" y="5048250"/>
          <p14:tracePt t="38803" x="2719388" y="5030788"/>
          <p14:tracePt t="38811" x="2719388" y="5005388"/>
          <p14:tracePt t="38818" x="2709863" y="4962525"/>
          <p14:tracePt t="38827" x="2701925" y="4929188"/>
          <p14:tracePt t="38835" x="2701925" y="4903788"/>
          <p14:tracePt t="38843" x="2693988" y="4860925"/>
          <p14:tracePt t="38849" x="2693988" y="4818063"/>
          <p14:tracePt t="38858" x="2693988" y="4792663"/>
          <p14:tracePt t="38865" x="2693988" y="4741863"/>
          <p14:tracePt t="38874" x="2693988" y="4716463"/>
          <p14:tracePt t="38893" x="2693988" y="4708525"/>
          <p14:tracePt t="38909" x="2693988" y="4691063"/>
          <p14:tracePt t="38913" x="2693988" y="4683125"/>
          <p14:tracePt t="38921" x="2693988" y="4673600"/>
          <p14:tracePt t="38928" x="2693988" y="4665663"/>
          <p14:tracePt t="38945" x="2693988" y="4648200"/>
          <p14:tracePt t="38953" x="2693988" y="4640263"/>
          <p14:tracePt t="38961" x="2693988" y="4622800"/>
          <p14:tracePt t="38969" x="2684463" y="4605338"/>
          <p14:tracePt t="38999" x="2684463" y="4597400"/>
          <p14:tracePt t="39103" x="2684463" y="4589463"/>
          <p14:tracePt t="39111" x="2684463" y="4579938"/>
          <p14:tracePt t="39128" x="2684463" y="4564063"/>
          <p14:tracePt t="39136" x="2693988" y="4554538"/>
          <p14:tracePt t="39144" x="2693988" y="4546600"/>
          <p14:tracePt t="39151" x="2701925" y="4521200"/>
          <p14:tracePt t="39157" x="2709863" y="4513263"/>
          <p14:tracePt t="39167" x="2719388" y="4486275"/>
          <p14:tracePt t="39175" x="2727325" y="4470400"/>
          <p14:tracePt t="39185" x="2727325" y="4460875"/>
          <p14:tracePt t="39194" x="2735263" y="4435475"/>
          <p14:tracePt t="39200" x="2770188" y="4341813"/>
          <p14:tracePt t="39207" x="2786063" y="4291013"/>
          <p14:tracePt t="39216" x="2811463" y="4232275"/>
          <p14:tracePt t="39224" x="2828925" y="4171950"/>
          <p14:tracePt t="39232" x="2846388" y="4113213"/>
          <p14:tracePt t="39237" x="2854325" y="4079875"/>
          <p14:tracePt t="39245" x="2871788" y="4002088"/>
          <p14:tracePt t="39252" x="2879725" y="3960813"/>
          <p14:tracePt t="39261" x="2889250" y="3917950"/>
          <p14:tracePt t="39269" x="2889250" y="3867150"/>
          <p14:tracePt t="39279" x="2889250" y="3841750"/>
          <p14:tracePt t="39287" x="2889250" y="3816350"/>
          <p14:tracePt t="39292" x="2889250" y="3790950"/>
          <p14:tracePt t="39303" x="2889250" y="3773488"/>
          <p14:tracePt t="39308" x="2889250" y="3763963"/>
          <p14:tracePt t="39315" x="2889250" y="3756025"/>
          <p14:tracePt t="39358" x="2889250" y="3748088"/>
          <p14:tracePt t="39389" x="2879725" y="3738563"/>
          <p14:tracePt t="39403" x="2871788" y="3730625"/>
          <p14:tracePt t="39411" x="2863850" y="3730625"/>
          <p14:tracePt t="39427" x="2854325" y="3730625"/>
          <p14:tracePt t="39443" x="2838450" y="3730625"/>
          <p14:tracePt t="39458" x="2828925" y="3730625"/>
          <p14:tracePt t="39466" x="2778125" y="3730625"/>
          <p14:tracePt t="39474" x="2760663" y="3730625"/>
          <p14:tracePt t="39482" x="2727325" y="3748088"/>
          <p14:tracePt t="39491" x="2684463" y="3773488"/>
          <p14:tracePt t="39498" x="2633663" y="3816350"/>
          <p14:tracePt t="39508" x="2608263" y="3832225"/>
          <p14:tracePt t="39513" x="2565400" y="3867150"/>
          <p14:tracePt t="39524" x="2532063" y="3892550"/>
          <p14:tracePt t="39529" x="2506663" y="3917950"/>
          <p14:tracePt t="39538" x="2463800" y="3960813"/>
          <p14:tracePt t="39546" x="2438400" y="3976688"/>
          <p14:tracePt t="39554" x="2413000" y="3994150"/>
          <p14:tracePt t="39563" x="2405063" y="4019550"/>
          <p14:tracePt t="39572" x="2379663" y="4044950"/>
          <p14:tracePt t="39577" x="2362200" y="4062413"/>
          <p14:tracePt t="39585" x="2336800" y="4087813"/>
          <p14:tracePt t="39593" x="2311400" y="4113213"/>
          <p14:tracePt t="39602" x="2293938" y="4121150"/>
          <p14:tracePt t="39607" x="2276475" y="4138613"/>
          <p14:tracePt t="39616" x="2268538" y="4146550"/>
          <p14:tracePt t="39624" x="2260600" y="4156075"/>
          <p14:tracePt t="39632" x="2251075" y="4164013"/>
          <p14:tracePt t="39639" x="2235200" y="4171950"/>
          <p14:tracePt t="39649" x="2225675" y="4181475"/>
          <p14:tracePt t="39657" x="2217738" y="4189413"/>
          <p14:tracePt t="39663" x="2208213" y="4206875"/>
          <p14:tracePt t="39674" x="2200275" y="4224338"/>
          <p14:tracePt t="39681" x="2182813" y="4249738"/>
          <p14:tracePt t="39691" x="2174875" y="4257675"/>
          <p14:tracePt t="39696" x="2166938" y="4275138"/>
          <p14:tracePt t="39703" x="2157413" y="4300538"/>
          <p14:tracePt t="39712" x="2149475" y="4333875"/>
          <p14:tracePt t="39719" x="2149475" y="4351338"/>
          <p14:tracePt t="39728" x="2149475" y="4368800"/>
          <p14:tracePt t="39737" x="2149475" y="4402138"/>
          <p14:tracePt t="39743" x="2141538" y="4410075"/>
          <p14:tracePt t="39752" x="2141538" y="4435475"/>
          <p14:tracePt t="39760" x="2141538" y="4452938"/>
          <p14:tracePt t="39774" x="2141538" y="4460875"/>
          <p14:tracePt t="39783" x="2141538" y="4470400"/>
          <p14:tracePt t="39790" x="2141538" y="4478338"/>
          <p14:tracePt t="39807" x="2141538" y="4486275"/>
          <p14:tracePt t="39813" x="2157413" y="4503738"/>
          <p14:tracePt t="39823" x="2166938" y="4513263"/>
          <p14:tracePt t="39830" x="2174875" y="4521200"/>
          <p14:tracePt t="39839" x="2192338" y="4538663"/>
          <p14:tracePt t="39845" x="2208213" y="4546600"/>
          <p14:tracePt t="39853" x="2225675" y="4554538"/>
          <p14:tracePt t="39862" x="2251075" y="4572000"/>
          <p14:tracePt t="39869" x="2276475" y="4579938"/>
          <p14:tracePt t="39879" x="2301875" y="4597400"/>
          <p14:tracePt t="39885" x="2311400" y="4605338"/>
          <p14:tracePt t="39893" x="2344738" y="4614863"/>
          <p14:tracePt t="39902" x="2370138" y="4630738"/>
          <p14:tracePt t="39910" x="2387600" y="4640263"/>
          <p14:tracePt t="39915" x="2405063" y="4648200"/>
          <p14:tracePt t="39923" x="2430463" y="4648200"/>
          <p14:tracePt t="39932" x="2455863" y="4648200"/>
          <p14:tracePt t="39939" x="2481263" y="4648200"/>
          <p14:tracePt t="39948" x="2489200" y="4657725"/>
          <p14:tracePt t="39957" x="2524125" y="4665663"/>
          <p14:tracePt t="39964" x="2540000" y="4665663"/>
          <p14:tracePt t="39974" x="2549525" y="4665663"/>
          <p14:tracePt t="39980" x="2574925" y="4665663"/>
          <p14:tracePt t="39989" x="2608263" y="4665663"/>
          <p14:tracePt t="39996" x="2625725" y="4665663"/>
          <p14:tracePt t="40003" x="2651125" y="4665663"/>
          <p14:tracePt t="40011" x="2676525" y="4665663"/>
          <p14:tracePt t="40019" x="2693988" y="4665663"/>
          <p14:tracePt t="40028" x="2727325" y="4665663"/>
          <p14:tracePt t="40036" x="2744788" y="4665663"/>
          <p14:tracePt t="40045" x="2760663" y="4665663"/>
          <p14:tracePt t="40050" x="2778125" y="4665663"/>
          <p14:tracePt t="40059" x="2811463" y="4657725"/>
          <p14:tracePt t="40067" x="2838450" y="4648200"/>
          <p14:tracePt t="40073" x="2846388" y="4648200"/>
          <p14:tracePt t="40083" x="2863850" y="4648200"/>
          <p14:tracePt t="40089" x="2871788" y="4648200"/>
          <p14:tracePt t="40098" x="2879725" y="4640263"/>
          <p14:tracePt t="40107" x="2897188" y="4630738"/>
          <p14:tracePt t="40113" x="2905125" y="4622800"/>
          <p14:tracePt t="40124" x="2914650" y="4614863"/>
          <p14:tracePt t="40129" x="2982913" y="4589463"/>
          <p14:tracePt t="40139" x="3008313" y="4572000"/>
          <p14:tracePt t="40145" x="3033713" y="4546600"/>
          <p14:tracePt t="40153" x="3059113" y="4538663"/>
          <p14:tracePt t="40162" x="3074988" y="4521200"/>
          <p14:tracePt t="40171" x="3092450" y="4513263"/>
          <p14:tracePt t="40177" x="3127375" y="4486275"/>
          <p14:tracePt t="40185" x="3152775" y="4460875"/>
          <p14:tracePt t="40193" x="3168650" y="4445000"/>
          <p14:tracePt t="40202" x="3203575" y="4410075"/>
          <p14:tracePt t="40209" x="3219450" y="4394200"/>
          <p14:tracePt t="40217" x="3236913" y="4384675"/>
          <p14:tracePt t="40224" x="3244850" y="4368800"/>
          <p14:tracePt t="40232" x="3254375" y="4359275"/>
          <p14:tracePt t="40240" x="3262313" y="4341813"/>
          <p14:tracePt t="40247" x="3270250" y="4333875"/>
          <p14:tracePt t="40256" x="3279775" y="4325938"/>
          <p14:tracePt t="40264" x="3279775" y="4308475"/>
          <p14:tracePt t="40279" x="3279775" y="4300538"/>
          <p14:tracePt t="40289" x="3287713" y="4300538"/>
          <p14:tracePt t="40321" x="3287713" y="4291013"/>
          <p14:tracePt t="40360" x="3287713" y="4283075"/>
          <p14:tracePt t="40383" x="3287713" y="4275138"/>
          <p14:tracePt t="40398" x="3287713" y="4257675"/>
          <p14:tracePt t="40405" x="3287713" y="4249738"/>
          <p14:tracePt t="40413" x="3270250" y="4232275"/>
          <p14:tracePt t="40422" x="3254375" y="4214813"/>
          <p14:tracePt t="40429" x="3236913" y="4197350"/>
          <p14:tracePt t="40439" x="3219450" y="4181475"/>
          <p14:tracePt t="40446" x="3211513" y="4171950"/>
          <p14:tracePt t="40455" x="3194050" y="4164013"/>
          <p14:tracePt t="40461" x="3178175" y="4146550"/>
          <p14:tracePt t="40470" x="3160713" y="4138613"/>
          <p14:tracePt t="40479" x="3152775" y="4121150"/>
          <p14:tracePt t="40486" x="3135313" y="4113213"/>
          <p14:tracePt t="40493" x="3117850" y="4095750"/>
          <p14:tracePt t="40501" x="3092450" y="4079875"/>
          <p14:tracePt t="40510" x="3084513" y="4062413"/>
          <p14:tracePt t="40519" x="3074988" y="4052888"/>
          <p14:tracePt t="40527" x="3059113" y="4044950"/>
          <p14:tracePt t="40531" x="3033713" y="4027488"/>
          <p14:tracePt t="40540" x="3033713" y="4019550"/>
          <p14:tracePt t="40548" x="3024188" y="4019550"/>
          <p14:tracePt t="40555" x="3008313" y="4002088"/>
          <p14:tracePt t="40563" x="2998788" y="3986213"/>
          <p14:tracePt t="40573" x="2990850" y="3976688"/>
          <p14:tracePt t="40580" x="2982913" y="3968750"/>
          <p14:tracePt t="40589" x="2965450" y="3951288"/>
          <p14:tracePt t="40597" x="2955925" y="3935413"/>
          <p14:tracePt t="40603" x="2947988" y="3917950"/>
          <p14:tracePt t="40611" x="2940050" y="3917950"/>
          <p14:tracePt t="40618" x="2930525" y="3908425"/>
          <p14:tracePt t="40626" x="2922588" y="3892550"/>
          <p14:tracePt t="40697" x="2914650" y="3883025"/>
          <p14:tracePt t="40705" x="2905125" y="3883025"/>
          <p14:tracePt t="40713" x="2897188" y="3875088"/>
          <p14:tracePt t="40722" x="2889250" y="3875088"/>
          <p14:tracePt t="40729" x="2879725" y="3875088"/>
          <p14:tracePt t="40739" x="2871788" y="3875088"/>
          <p14:tracePt t="40745" x="2846388" y="3867150"/>
          <p14:tracePt t="40755" x="2820988" y="3867150"/>
          <p14:tracePt t="40762" x="2795588" y="3867150"/>
          <p14:tracePt t="40770" x="2760663" y="3867150"/>
          <p14:tracePt t="40777" x="2727325" y="3867150"/>
          <p14:tracePt t="40786" x="2709863" y="3867150"/>
          <p14:tracePt t="40793" x="2684463" y="3875088"/>
          <p14:tracePt t="40802" x="2659063" y="3875088"/>
          <p14:tracePt t="40810" x="2633663" y="3875088"/>
          <p14:tracePt t="40818" x="2616200" y="3875088"/>
          <p14:tracePt t="40826" x="2600325" y="3883025"/>
          <p14:tracePt t="40833" x="2574925" y="3892550"/>
          <p14:tracePt t="40839" x="2549525" y="3908425"/>
          <p14:tracePt t="40849" x="2532063" y="3917950"/>
          <p14:tracePt t="40855" x="2481263" y="3935413"/>
          <p14:tracePt t="40863" x="2446338" y="3951288"/>
          <p14:tracePt t="40873" x="2430463" y="3960813"/>
          <p14:tracePt t="40883" x="2379663" y="3968750"/>
          <p14:tracePt t="40889" x="2362200" y="3986213"/>
          <p14:tracePt t="40900" x="2344738" y="3994150"/>
          <p14:tracePt t="40908" x="2319338" y="4002088"/>
          <p14:tracePt t="40914" x="2301875" y="4011613"/>
          <p14:tracePt t="40924" x="2293938" y="4011613"/>
          <p14:tracePt t="40931" x="2276475" y="4019550"/>
          <p14:tracePt t="40936" x="2251075" y="4027488"/>
          <p14:tracePt t="40947" x="2251075" y="4037013"/>
          <p14:tracePt t="40953" x="2235200" y="4044950"/>
          <p14:tracePt t="40962" x="2217738" y="4062413"/>
          <p14:tracePt t="40969" x="2208213" y="4062413"/>
          <p14:tracePt t="40975" x="2192338" y="4079875"/>
          <p14:tracePt t="40983" x="2174875" y="4095750"/>
          <p14:tracePt t="40988" x="2166938" y="4105275"/>
          <p14:tracePt t="40999" x="2157413" y="4113213"/>
          <p14:tracePt t="41005" x="2149475" y="4121150"/>
          <p14:tracePt t="41014" x="2132013" y="4138613"/>
          <p14:tracePt t="41021" x="2124075" y="4156075"/>
          <p14:tracePt t="41031" x="2106613" y="4171950"/>
          <p14:tracePt t="41039" x="2090738" y="4197350"/>
          <p14:tracePt t="41047" x="2081213" y="4214813"/>
          <p14:tracePt t="41055" x="2065338" y="4232275"/>
          <p14:tracePt t="41062" x="2038350" y="4265613"/>
          <p14:tracePt t="41069" x="2030413" y="4291013"/>
          <p14:tracePt t="41078" x="2030413" y="4300538"/>
          <p14:tracePt t="41086" x="2030413" y="4308475"/>
          <p14:tracePt t="41102" x="2022475" y="4316413"/>
          <p14:tracePt t="41110" x="2022475" y="4325938"/>
          <p14:tracePt t="41126" x="2022475" y="4333875"/>
          <p14:tracePt t="41139" x="2022475" y="4341813"/>
          <p14:tracePt t="41148" x="2030413" y="4359275"/>
          <p14:tracePt t="41155" x="2047875" y="4376738"/>
          <p14:tracePt t="41163" x="2065338" y="4394200"/>
          <p14:tracePt t="41172" x="2090738" y="4435475"/>
          <p14:tracePt t="41180" x="2116138" y="4486275"/>
          <p14:tracePt t="41189" x="2157413" y="4538663"/>
          <p14:tracePt t="41196" x="2182813" y="4572000"/>
          <p14:tracePt t="41206" x="2208213" y="4597400"/>
          <p14:tracePt t="41212" x="2251075" y="4640263"/>
          <p14:tracePt t="41220" x="2268538" y="4665663"/>
          <p14:tracePt t="41228" x="2293938" y="4699000"/>
          <p14:tracePt t="41236" x="2319338" y="4724400"/>
          <p14:tracePt t="41243" x="2319338" y="4733925"/>
          <p14:tracePt t="41252" x="2327275" y="4749800"/>
          <p14:tracePt t="41260" x="2336800" y="4759325"/>
          <p14:tracePt t="41266" x="2344738" y="4767263"/>
          <p14:tracePt t="41275" x="2352675" y="4767263"/>
          <p14:tracePt t="41285" x="2352675" y="4775200"/>
          <p14:tracePt t="41292" x="2352675" y="4784725"/>
          <p14:tracePt t="41297" x="2370138" y="4784725"/>
          <p14:tracePt t="41313" x="2379663" y="4792663"/>
          <p14:tracePt t="41322" x="2387600" y="4802188"/>
          <p14:tracePt t="41331" x="2395538" y="4802188"/>
          <p14:tracePt t="41338" x="2395538" y="4810125"/>
          <p14:tracePt t="41346" x="2405063" y="4810125"/>
          <p14:tracePt t="41362" x="2420938" y="4810125"/>
          <p14:tracePt t="41371" x="2430463" y="4818063"/>
          <p14:tracePt t="41378" x="2438400" y="4818063"/>
          <p14:tracePt t="41385" x="2455863" y="4827588"/>
          <p14:tracePt t="41393" x="2463800" y="4827588"/>
          <p14:tracePt t="41401" x="2489200" y="4835525"/>
          <p14:tracePt t="41411" x="2514600" y="4835525"/>
          <p14:tracePt t="41418" x="2532063" y="4843463"/>
          <p14:tracePt t="41426" x="2557463" y="4843463"/>
          <p14:tracePt t="41433" x="2590800" y="4843463"/>
          <p14:tracePt t="41442" x="2608263" y="4843463"/>
          <p14:tracePt t="41449" x="2641600" y="4843463"/>
          <p14:tracePt t="41455" x="2744788" y="4843463"/>
          <p14:tracePt t="41463" x="2786063" y="4843463"/>
          <p14:tracePt t="41472" x="2863850" y="4827588"/>
          <p14:tracePt t="41480" x="2905125" y="4827588"/>
          <p14:tracePt t="41488" x="2955925" y="4810125"/>
          <p14:tracePt t="41494" x="2982913" y="4802188"/>
          <p14:tracePt t="41505" x="3049588" y="4784725"/>
          <p14:tracePt t="41511" x="3092450" y="4767263"/>
          <p14:tracePt t="41523" x="3127375" y="4767263"/>
          <p14:tracePt t="41531" x="3186113" y="4749800"/>
          <p14:tracePt t="41537" x="3211513" y="4741863"/>
          <p14:tracePt t="41543" x="3228975" y="4741863"/>
          <p14:tracePt t="41553" x="3254375" y="4733925"/>
          <p14:tracePt t="41559" x="3270250" y="4724400"/>
          <p14:tracePt t="41577" x="3287713" y="4716463"/>
          <p14:tracePt t="41585" x="3297238" y="4708525"/>
          <p14:tracePt t="41591" x="3305175" y="4699000"/>
          <p14:tracePt t="41601" x="3322638" y="4699000"/>
          <p14:tracePt t="41606" x="3322638" y="4691063"/>
          <p14:tracePt t="41614" x="3330575" y="4683125"/>
          <p14:tracePt t="41623" x="3338513" y="4673600"/>
          <p14:tracePt t="41630" x="3348038" y="4665663"/>
          <p14:tracePt t="41649" x="3363913" y="4657725"/>
          <p14:tracePt t="41656" x="3373438" y="4648200"/>
          <p14:tracePt t="41662" x="3373438" y="4640263"/>
          <p14:tracePt t="41672" x="3381375" y="4630738"/>
          <p14:tracePt t="41678" x="3381375" y="4622800"/>
          <p14:tracePt t="41687" x="3398838" y="4614863"/>
          <p14:tracePt t="41701" x="3406775" y="4597400"/>
          <p14:tracePt t="41710" x="3414713" y="4579938"/>
          <p14:tracePt t="41725" x="3414713" y="4572000"/>
          <p14:tracePt t="41733" x="3424238" y="4564063"/>
          <p14:tracePt t="41749" x="3424238" y="4554538"/>
          <p14:tracePt t="41757" x="3424238" y="4546600"/>
          <p14:tracePt t="41763" x="3432175" y="4538663"/>
          <p14:tracePt t="41771" x="3432175" y="4529138"/>
          <p14:tracePt t="41779" x="3432175" y="4521200"/>
          <p14:tracePt t="41788" x="3432175" y="4513263"/>
          <p14:tracePt t="41806" x="3432175" y="4503738"/>
          <p14:tracePt t="41822" x="3432175" y="4478338"/>
          <p14:tracePt t="41827" x="3432175" y="4460875"/>
          <p14:tracePt t="41835" x="3432175" y="4445000"/>
          <p14:tracePt t="41853" x="3414713" y="4419600"/>
          <p14:tracePt t="41859" x="3381375" y="4394200"/>
          <p14:tracePt t="41867" x="3348038" y="4376738"/>
          <p14:tracePt t="41880" x="3305175" y="4351338"/>
          <p14:tracePt t="41883" x="3262313" y="4316413"/>
          <p14:tracePt t="41897" x="3236913" y="4300538"/>
          <p14:tracePt t="41906" x="3194050" y="4283075"/>
          <p14:tracePt t="41912" x="3168650" y="4275138"/>
          <p14:tracePt t="41913" x="3143250" y="4265613"/>
          <p14:tracePt t="41921" x="3109913" y="4249738"/>
          <p14:tracePt t="41929" x="3084513" y="4240213"/>
          <p14:tracePt t="41938" x="3049588" y="4232275"/>
          <p14:tracePt t="41944" x="3016250" y="4214813"/>
          <p14:tracePt t="41954" x="2998788" y="4206875"/>
          <p14:tracePt t="41961" x="2982913" y="4206875"/>
          <p14:tracePt t="41971" x="2955925" y="4197350"/>
          <p14:tracePt t="41977" x="2940050" y="4189413"/>
          <p14:tracePt t="41993" x="2940050" y="4181475"/>
          <p14:tracePt t="42087" x="2955925" y="4181475"/>
          <p14:tracePt t="42095" x="2982913" y="4189413"/>
          <p14:tracePt t="42104" x="3008313" y="4197350"/>
          <p14:tracePt t="42110" x="3033713" y="4206875"/>
          <p14:tracePt t="42121" x="3049588" y="4214813"/>
          <p14:tracePt t="42126" x="3059113" y="4214813"/>
          <p14:tracePt t="42135" x="3084513" y="4214813"/>
          <p14:tracePt t="42142" x="3109913" y="4224338"/>
          <p14:tracePt t="42151" x="3135313" y="4224338"/>
          <p14:tracePt t="42158" x="3160713" y="4224338"/>
          <p14:tracePt t="42166" x="3194050" y="4224338"/>
          <p14:tracePt t="42175" x="3211513" y="4224338"/>
          <p14:tracePt t="42183" x="3236913" y="4224338"/>
          <p14:tracePt t="42190" x="3262313" y="4224338"/>
          <p14:tracePt t="42198" x="3270250" y="4224338"/>
          <p14:tracePt t="42207" x="3279775" y="4224338"/>
          <p14:tracePt t="42212" x="3297238" y="4224338"/>
          <p14:tracePt t="42221" x="3322638" y="4224338"/>
          <p14:tracePt t="42238" x="3338513" y="4224338"/>
          <p14:tracePt t="42244" x="3348038" y="4224338"/>
          <p14:tracePt t="42256" x="3363913" y="4224338"/>
          <p14:tracePt t="42260" x="3381375" y="4224338"/>
          <p14:tracePt t="42272" x="3406775" y="4197350"/>
          <p14:tracePt t="42277" x="3424238" y="4189413"/>
          <p14:tracePt t="42288" x="3449638" y="4171950"/>
          <p14:tracePt t="42293" x="3500438" y="4146550"/>
          <p14:tracePt t="42303" x="3533775" y="4130675"/>
          <p14:tracePt t="42309" x="3586163" y="4095750"/>
          <p14:tracePt t="42317" x="3627438" y="4070350"/>
          <p14:tracePt t="42324" x="3670300" y="4052888"/>
          <p14:tracePt t="42334" x="3703638" y="4037013"/>
          <p14:tracePt t="42342" x="3763963" y="4002088"/>
          <p14:tracePt t="42349" x="3797300" y="3994150"/>
          <p14:tracePt t="42357" x="3848100" y="3960813"/>
          <p14:tracePt t="42365" x="3925888" y="3935413"/>
          <p14:tracePt t="42373" x="3967163" y="3925888"/>
          <p14:tracePt t="42379" x="4027488" y="3892550"/>
          <p14:tracePt t="42390" x="4095750" y="3857625"/>
          <p14:tracePt t="42396" x="4121150" y="3849688"/>
          <p14:tracePt t="42404" x="4137025" y="3832225"/>
          <p14:tracePt t="42412" x="4171950" y="3824288"/>
          <p14:tracePt t="42421" x="4187825" y="3824288"/>
          <p14:tracePt t="42427" x="4197350" y="3816350"/>
          <p14:tracePt t="42438" x="4197350" y="3806825"/>
          <p14:tracePt t="42459" x="4205288" y="3798888"/>
          <p14:tracePt t="42483" x="4214813" y="3798888"/>
          <p14:tracePt t="42499" x="4222750" y="3790950"/>
          <p14:tracePt t="42507" x="4230688" y="3781425"/>
          <p14:tracePt t="42522" x="4240213" y="3781425"/>
          <p14:tracePt t="42545" x="4240213" y="3773488"/>
          <p14:tracePt t="42570" x="4248150" y="3763963"/>
          <p14:tracePt t="42642" x="4240213" y="3756025"/>
          <p14:tracePt t="42650" x="4205288" y="3738563"/>
          <p14:tracePt t="42657" x="4162425" y="3713163"/>
          <p14:tracePt t="42665" x="4121150" y="3697288"/>
          <p14:tracePt t="42673" x="4095750" y="3687763"/>
          <p14:tracePt t="42679" x="4060825" y="3679825"/>
          <p14:tracePt t="42688" x="4027488" y="3662363"/>
          <p14:tracePt t="42695" x="4017963" y="3662363"/>
          <p14:tracePt t="42704" x="3967163" y="3646488"/>
          <p14:tracePt t="42710" x="3951288" y="3646488"/>
          <p14:tracePt t="42721" x="3925888" y="3636963"/>
          <p14:tracePt t="42727" x="3890963" y="3629025"/>
          <p14:tracePt t="42739" x="3873500" y="3619500"/>
          <p14:tracePt t="42743" x="3857625" y="3619500"/>
          <p14:tracePt t="42753" x="3832225" y="3611563"/>
          <p14:tracePt t="42759" x="3806825" y="3611563"/>
          <p14:tracePt t="42768" x="3797300" y="3611563"/>
          <p14:tracePt t="42776" x="3789363" y="3611563"/>
          <p14:tracePt t="42784" x="3781425" y="3611563"/>
          <p14:tracePt t="42800" x="3746500" y="3611563"/>
          <p14:tracePt t="42808" x="3713163" y="3611563"/>
          <p14:tracePt t="42817" x="3687763" y="3611563"/>
          <p14:tracePt t="42824" x="3652838" y="3611563"/>
          <p14:tracePt t="42830" x="3627438" y="3611563"/>
          <p14:tracePt t="42837" x="3619500" y="3611563"/>
          <p14:tracePt t="42847" x="3594100" y="3611563"/>
          <p14:tracePt t="42854" x="3576638" y="3611563"/>
          <p14:tracePt t="42862" x="3559175" y="3611563"/>
          <p14:tracePt t="42871" x="3533775" y="3629025"/>
          <p14:tracePt t="42877" x="3517900" y="3629025"/>
          <p14:tracePt t="42889" x="3492500" y="3636963"/>
          <p14:tracePt t="42894" x="3475038" y="3654425"/>
          <p14:tracePt t="42901" x="3457575" y="3662363"/>
          <p14:tracePt t="42914" x="3432175" y="3679825"/>
          <p14:tracePt t="42927" x="3398838" y="3705225"/>
          <p14:tracePt t="42935" x="3373438" y="3730625"/>
          <p14:tracePt t="42941" x="3355975" y="3748088"/>
          <p14:tracePt t="42950" x="3338513" y="3756025"/>
          <p14:tracePt t="42959" x="3313113" y="3781425"/>
          <p14:tracePt t="42966" x="3297238" y="3798888"/>
          <p14:tracePt t="42974" x="3270250" y="3824288"/>
          <p14:tracePt t="42982" x="3244850" y="3849688"/>
          <p14:tracePt t="42989" x="3219450" y="3883025"/>
          <p14:tracePt t="42996" x="3203575" y="3908425"/>
          <p14:tracePt t="43003" x="3186113" y="3935413"/>
          <p14:tracePt t="43012" x="3160713" y="3960813"/>
          <p14:tracePt t="43020" x="3143250" y="3994150"/>
          <p14:tracePt t="43029" x="3135313" y="4019550"/>
          <p14:tracePt t="43037" x="3117850" y="4027488"/>
          <p14:tracePt t="43044" x="3117850" y="4052888"/>
          <p14:tracePt t="43055" x="3100388" y="4113213"/>
          <p14:tracePt t="43063" x="3100388" y="4130675"/>
          <p14:tracePt t="43068" x="3100388" y="4156075"/>
          <p14:tracePt t="43078" x="3100388" y="4181475"/>
          <p14:tracePt t="43084" x="3100388" y="4206875"/>
          <p14:tracePt t="43092" x="3100388" y="4224338"/>
          <p14:tracePt t="43102" x="3100388" y="4249738"/>
          <p14:tracePt t="43109" x="3100388" y="4265613"/>
          <p14:tracePt t="43115" x="3100388" y="4300538"/>
          <p14:tracePt t="43126" x="3109913" y="4316413"/>
          <p14:tracePt t="43132" x="3109913" y="4333875"/>
          <p14:tracePt t="43137" x="3117850" y="4359275"/>
          <p14:tracePt t="43156" x="3117850" y="4384675"/>
          <p14:tracePt t="43163" x="3127375" y="4402138"/>
          <p14:tracePt t="43179" x="3127375" y="4410075"/>
          <p14:tracePt t="43189" x="3135313" y="4419600"/>
          <p14:tracePt t="43194" x="3143250" y="4427538"/>
          <p14:tracePt t="43204" x="3143250" y="4445000"/>
          <p14:tracePt t="43210" x="3143250" y="4452938"/>
          <p14:tracePt t="43219" x="3152775" y="4460875"/>
          <p14:tracePt t="43225" x="3160713" y="4470400"/>
          <p14:tracePt t="43234" x="3168650" y="4486275"/>
          <p14:tracePt t="43242" x="3168650" y="4495800"/>
          <p14:tracePt t="43259" x="3178175" y="4513263"/>
          <p14:tracePt t="43266" x="3186113" y="4529138"/>
          <p14:tracePt t="43272" x="3194050" y="4538663"/>
          <p14:tracePt t="43283" x="3203575" y="4546600"/>
          <p14:tracePt t="43289" x="3203575" y="4554538"/>
          <p14:tracePt t="43297" x="3211513" y="4572000"/>
          <p14:tracePt t="43304" x="3228975" y="4589463"/>
          <p14:tracePt t="43312" x="3236913" y="4605338"/>
          <p14:tracePt t="43322" x="3254375" y="4622800"/>
          <p14:tracePt t="43328" x="3262313" y="4630738"/>
          <p14:tracePt t="43337" x="3287713" y="4683125"/>
          <p14:tracePt t="43345" x="3297238" y="4691063"/>
          <p14:tracePt t="43354" x="3297238" y="4699000"/>
          <p14:tracePt t="43361" x="3305175" y="4708525"/>
          <p14:tracePt t="43366" x="3313113" y="4716463"/>
          <p14:tracePt t="43384" x="3330575" y="4733925"/>
          <p14:tracePt t="43392" x="3330575" y="4741863"/>
          <p14:tracePt t="43400" x="3338513" y="4749800"/>
          <p14:tracePt t="43408" x="3348038" y="4767263"/>
          <p14:tracePt t="43416" x="3348038" y="4775200"/>
          <p14:tracePt t="43423" x="3363913" y="4784725"/>
          <p14:tracePt t="43432" x="3363913" y="4792663"/>
          <p14:tracePt t="43440" x="3373438" y="4818063"/>
          <p14:tracePt t="43446" x="3381375" y="4818063"/>
          <p14:tracePt t="43453" x="3389313" y="4827588"/>
          <p14:tracePt t="43470" x="3389313" y="4843463"/>
          <p14:tracePt t="43478" x="3398838" y="4843463"/>
          <p14:tracePt t="43486" x="3406775" y="4843463"/>
          <p14:tracePt t="43493" x="3414713" y="4860925"/>
          <p14:tracePt t="43503" x="3414713" y="4868863"/>
          <p14:tracePt t="43510" x="3432175" y="4878388"/>
          <p14:tracePt t="43520" x="3449638" y="4886325"/>
          <p14:tracePt t="43527" x="3449638" y="4894263"/>
          <p14:tracePt t="43533" x="3467100" y="4903788"/>
          <p14:tracePt t="43541" x="3475038" y="4911725"/>
          <p14:tracePt t="43550" x="3482975" y="4919663"/>
          <p14:tracePt t="43558" x="3492500" y="4929188"/>
          <p14:tracePt t="43566" x="3508375" y="4937125"/>
          <p14:tracePt t="43583" x="3517900" y="4946650"/>
          <p14:tracePt t="43588" x="3533775" y="4954588"/>
          <p14:tracePt t="43603" x="3551238" y="4954588"/>
          <p14:tracePt t="43611" x="3559175" y="4962525"/>
          <p14:tracePt t="43628" x="3586163" y="4962525"/>
          <p14:tracePt t="43636" x="3586163" y="4972050"/>
          <p14:tracePt t="43643" x="3602038" y="4972050"/>
          <p14:tracePt t="43653" x="3627438" y="4972050"/>
          <p14:tracePt t="43661" x="3644900" y="4972050"/>
          <p14:tracePt t="43670" x="3652838" y="4979988"/>
          <p14:tracePt t="43675" x="3670300" y="4979988"/>
          <p14:tracePt t="43684" x="3695700" y="4979988"/>
          <p14:tracePt t="43692" x="3721100" y="4979988"/>
          <p14:tracePt t="43699" x="3738563" y="4979988"/>
          <p14:tracePt t="43707" x="3756025" y="4979988"/>
          <p14:tracePt t="43715" x="3781425" y="4987925"/>
          <p14:tracePt t="43723" x="3797300" y="4987925"/>
          <p14:tracePt t="43730" x="3814763" y="4987925"/>
          <p14:tracePt t="43739" x="3840163" y="4997450"/>
          <p14:tracePt t="43746" x="3857625" y="4997450"/>
          <p14:tracePt t="43753" x="3873500" y="4997450"/>
          <p14:tracePt t="43762" x="3890963" y="4997450"/>
          <p14:tracePt t="43769" x="3900488" y="4997450"/>
          <p14:tracePt t="43779" x="3916363" y="5005388"/>
          <p14:tracePt t="43786" x="3933825" y="5005388"/>
          <p14:tracePt t="43804" x="3941763" y="5005388"/>
          <p14:tracePt t="43810" x="3951288" y="5005388"/>
          <p14:tracePt t="43820" x="3967163" y="5005388"/>
          <p14:tracePt t="43826" x="3976688" y="5005388"/>
          <p14:tracePt t="43833" x="3984625" y="5005388"/>
          <p14:tracePt t="43850" x="4002088" y="5005388"/>
          <p14:tracePt t="43864" x="4010025" y="5005388"/>
          <p14:tracePt t="43873" x="4017963" y="5005388"/>
          <p14:tracePt t="43883" x="4027488" y="5005388"/>
          <p14:tracePt t="43889" x="4035425" y="5005388"/>
          <p14:tracePt t="43903" x="4060825" y="4987925"/>
          <p14:tracePt t="43914" x="4070350" y="4979988"/>
          <p14:tracePt t="43920" x="4078288" y="4979988"/>
          <p14:tracePt t="43927" x="4086225" y="4972050"/>
          <p14:tracePt t="43943" x="4111625" y="4929188"/>
          <p14:tracePt t="43953" x="4121150" y="4919663"/>
          <p14:tracePt t="43959" x="4121150" y="4911725"/>
          <p14:tracePt t="43970" x="4129088" y="4903788"/>
          <p14:tracePt t="43974" x="4129088" y="4894263"/>
          <p14:tracePt t="43983" x="4137025" y="4878388"/>
          <p14:tracePt t="43990" x="4146550" y="4852988"/>
          <p14:tracePt t="43999" x="4146550" y="4843463"/>
          <p14:tracePt t="44006" x="4146550" y="4818063"/>
          <p14:tracePt t="44014" x="4154488" y="4792663"/>
          <p14:tracePt t="44022" x="4162425" y="4767263"/>
          <p14:tracePt t="44030" x="4171950" y="4749800"/>
          <p14:tracePt t="44038" x="4187825" y="4716463"/>
          <p14:tracePt t="44046" x="4197350" y="4691063"/>
          <p14:tracePt t="44055" x="4214813" y="4657725"/>
          <p14:tracePt t="44060" x="4222750" y="4630738"/>
          <p14:tracePt t="44071" x="4240213" y="4589463"/>
          <p14:tracePt t="44077" x="4256088" y="4564063"/>
          <p14:tracePt t="44086" x="4265613" y="4538663"/>
          <p14:tracePt t="44093" x="4281488" y="4503738"/>
          <p14:tracePt t="44102" x="4291013" y="4486275"/>
          <p14:tracePt t="44110" x="4306888" y="4435475"/>
          <p14:tracePt t="44119" x="4316413" y="4419600"/>
          <p14:tracePt t="44125" x="4332288" y="4394200"/>
          <p14:tracePt t="44132" x="4332288" y="4376738"/>
          <p14:tracePt t="44141" x="4341813" y="4359275"/>
          <p14:tracePt t="44157" x="4341813" y="4351338"/>
          <p14:tracePt t="44166" x="4341813" y="4341813"/>
          <p14:tracePt t="44173" x="4341813" y="4333875"/>
          <p14:tracePt t="44181" x="4341813" y="4325938"/>
          <p14:tracePt t="44191" x="4349750" y="4316413"/>
          <p14:tracePt t="44197" x="4359275" y="4291013"/>
          <p14:tracePt t="44206" x="4359275" y="4283075"/>
          <p14:tracePt t="44211" x="4367213" y="4275138"/>
          <p14:tracePt t="44219" x="4367213" y="4265613"/>
          <p14:tracePt t="44227" x="4375150" y="4249738"/>
          <p14:tracePt t="44236" x="4375150" y="4240213"/>
          <p14:tracePt t="44243" x="4375150" y="4232275"/>
          <p14:tracePt t="44253" x="4375150" y="4206875"/>
          <p14:tracePt t="44271" x="4375150" y="4189413"/>
          <p14:tracePt t="44276" x="4375150" y="4181475"/>
          <p14:tracePt t="44287" x="4375150" y="4171950"/>
          <p14:tracePt t="44291" x="4375150" y="4156075"/>
          <p14:tracePt t="44307" x="4375150" y="4146550"/>
          <p14:tracePt t="44323" x="4375150" y="4130675"/>
          <p14:tracePt t="44330" x="4375150" y="4121150"/>
          <p14:tracePt t="44340" x="4375150" y="4113213"/>
          <p14:tracePt t="44348" x="4375150" y="4105275"/>
          <p14:tracePt t="44362" x="4375150" y="4087813"/>
          <p14:tracePt t="44369" x="4375150" y="4070350"/>
          <p14:tracePt t="44376" x="4375150" y="4052888"/>
          <p14:tracePt t="44386" x="4375150" y="4037013"/>
          <p14:tracePt t="44393" x="4375150" y="4002088"/>
          <p14:tracePt t="44403" x="4367213" y="3968750"/>
          <p14:tracePt t="44409" x="4359275" y="3951288"/>
          <p14:tracePt t="44419" x="4349750" y="3935413"/>
          <p14:tracePt t="44426" x="4341813" y="3925888"/>
          <p14:tracePt t="44435" x="4324350" y="3917950"/>
          <p14:tracePt t="44450" x="4324350" y="3908425"/>
          <p14:tracePt t="44459" x="4316413" y="3900488"/>
          <p14:tracePt t="44474" x="4306888" y="3900488"/>
          <p14:tracePt t="44489" x="4298950" y="3892550"/>
          <p14:tracePt t="44498" x="4298950" y="3883025"/>
          <p14:tracePt t="44520" x="4291013" y="3883025"/>
          <p14:tracePt t="44545" x="4281488" y="3883025"/>
          <p14:tracePt t="44553" x="4281488" y="3875088"/>
          <p14:tracePt t="44561" x="4273550" y="3875088"/>
          <p14:tracePt t="44568" x="4265613" y="3875088"/>
          <p14:tracePt t="44599" x="4256088" y="3875088"/>
          <p14:tracePt t="44607" x="4248150" y="3875088"/>
          <p14:tracePt t="44615" x="4248150" y="3867150"/>
          <p14:tracePt t="44639" x="4240213" y="3857625"/>
          <p14:tracePt t="44646" x="4230688" y="3857625"/>
          <p14:tracePt t="44656" x="4222750" y="3857625"/>
          <p14:tracePt t="44669" x="4205288" y="3857625"/>
          <p14:tracePt t="44677" x="4187825" y="3849688"/>
          <p14:tracePt t="44694" x="4171950" y="3849688"/>
          <p14:tracePt t="44720" x="4162425" y="3849688"/>
          <p14:tracePt t="44725" x="4154488" y="3849688"/>
          <p14:tracePt t="44752" x="4146550" y="3849688"/>
          <p14:tracePt t="44807" x="4137025" y="3849688"/>
          <p14:tracePt t="44868" x="4129088" y="3841750"/>
          <p14:tracePt t="44884" x="4121150" y="3841750"/>
          <p14:tracePt t="44908" x="4121150" y="3832225"/>
          <p14:tracePt t="44916" x="4111625" y="3832225"/>
          <p14:tracePt t="44933" x="4103688" y="3832225"/>
          <p14:tracePt t="44948" x="4095750" y="3824288"/>
          <p14:tracePt t="44973" x="4086225" y="3816350"/>
          <p14:tracePt t="44985" x="4078288" y="3816350"/>
          <p14:tracePt t="45723" x="4078288" y="3806825"/>
          <p14:tracePt t="45729" x="4070350" y="3806825"/>
          <p14:tracePt t="45753" x="4060825" y="3806825"/>
          <p14:tracePt t="45768" x="4052888" y="3798888"/>
          <p14:tracePt t="45784" x="4035425" y="3790950"/>
          <p14:tracePt t="45848" x="4027488" y="3790950"/>
          <p14:tracePt t="45863" x="4027488" y="3781425"/>
          <p14:tracePt t="45881" x="4017963" y="3781425"/>
          <p14:tracePt t="45897" x="4017963" y="3773488"/>
          <p14:tracePt t="45902" x="4010025" y="3763963"/>
          <p14:tracePt t="45909" x="4002088" y="3763963"/>
          <p14:tracePt t="45934" x="3992563" y="3763963"/>
          <p14:tracePt t="45966" x="3984625" y="3763963"/>
          <p14:tracePt t="45973" x="3976688" y="3763963"/>
          <p14:tracePt t="45982" x="3967163" y="3763963"/>
          <p14:tracePt t="45998" x="3951288" y="3763963"/>
          <p14:tracePt t="46004" x="3941763" y="3763963"/>
          <p14:tracePt t="46020" x="3933825" y="3763963"/>
          <p14:tracePt t="46028" x="3925888" y="3763963"/>
          <p14:tracePt t="46045" x="3916363" y="3763963"/>
          <p14:tracePt t="46050" x="3908425" y="3763963"/>
          <p14:tracePt t="46059" x="3900488" y="3763963"/>
          <p14:tracePt t="46068" x="3883025" y="3763963"/>
          <p14:tracePt t="46075" x="3873500" y="3763963"/>
          <p14:tracePt t="46084" x="3865563" y="3763963"/>
          <p14:tracePt t="46101" x="3857625" y="3763963"/>
          <p14:tracePt t="50499" x="4035425" y="3773488"/>
          <p14:tracePt t="50503" x="4044950" y="3773488"/>
          <p14:tracePt t="50513" x="4214813" y="3816350"/>
          <p14:tracePt t="50518" x="4529138" y="3867150"/>
          <p14:tracePt t="50528" x="4919663" y="3943350"/>
          <p14:tracePt t="50536" x="5318125" y="4037013"/>
          <p14:tracePt t="50543" x="5683250" y="4113213"/>
          <p14:tracePt t="50552" x="6075363" y="4164013"/>
          <p14:tracePt t="50560" x="6524625" y="4240213"/>
          <p14:tracePt t="50568" x="6907213" y="4283075"/>
          <p14:tracePt t="50573" x="7408863" y="4341813"/>
          <p14:tracePt t="50581" x="7885113" y="4402138"/>
          <p14:tracePt t="50590" x="8240713" y="4435475"/>
          <p14:tracePt t="50598" x="8572500" y="4470400"/>
          <p14:tracePt t="50606" x="8785225" y="4486275"/>
          <p14:tracePt t="50614" x="8886825" y="4495800"/>
          <p14:tracePt t="50621" x="8997950" y="4503738"/>
          <p14:tracePt t="50631" x="9056688" y="4503738"/>
          <p14:tracePt t="50639" x="9117013" y="4529138"/>
          <p14:tracePt t="50647" x="9175750" y="4529138"/>
          <p14:tracePt t="50653" x="9218613" y="4546600"/>
          <p14:tracePt t="50664" x="9251950" y="4546600"/>
          <p14:tracePt t="50669" x="9269413" y="4554538"/>
          <p14:tracePt t="50677" x="9294813" y="4572000"/>
          <p14:tracePt t="50685" x="9302750" y="4572000"/>
          <p14:tracePt t="50691" x="9320213" y="4572000"/>
          <p14:tracePt t="50698" x="9345613" y="4579938"/>
          <p14:tracePt t="50706" x="9353550" y="4579938"/>
          <p14:tracePt t="50714" x="9371013" y="4579938"/>
          <p14:tracePt t="50723" x="9380538" y="4579938"/>
          <p14:tracePt t="50731" x="9405938" y="4579938"/>
          <p14:tracePt t="50739" x="9421813" y="4579938"/>
          <p14:tracePt t="50747" x="9439275" y="4589463"/>
          <p14:tracePt t="50755" x="9456738" y="4589463"/>
          <p14:tracePt t="50763" x="9490075" y="4597400"/>
          <p14:tracePt t="50771" x="9507538" y="4597400"/>
          <p14:tracePt t="50780" x="9515475" y="4597400"/>
          <p14:tracePt t="50789" x="9532938" y="4597400"/>
          <p14:tracePt t="50797" x="9540875" y="4597400"/>
          <p14:tracePt t="50805" x="9540875" y="4605338"/>
          <p14:tracePt t="51133" x="9540875" y="4597400"/>
          <p14:tracePt t="51142" x="9566275" y="4529138"/>
          <p14:tracePt t="51150" x="9591675" y="4460875"/>
          <p14:tracePt t="51159" x="9626600" y="4402138"/>
          <p14:tracePt t="51163" x="9652000" y="4351338"/>
          <p14:tracePt t="51173" x="9685338" y="4291013"/>
          <p14:tracePt t="51179" x="9710738" y="4249738"/>
          <p14:tracePt t="51188" x="9745663" y="4206875"/>
          <p14:tracePt t="51197" x="9761538" y="4181475"/>
          <p14:tracePt t="51206" x="9786938" y="4130675"/>
          <p14:tracePt t="51212" x="9829800" y="4095750"/>
          <p14:tracePt t="51221" x="9847263" y="4062413"/>
          <p14:tracePt t="51229" x="9864725" y="4037013"/>
          <p14:tracePt t="51236" x="9898063" y="4002088"/>
          <p14:tracePt t="51247" x="9915525" y="3960813"/>
          <p14:tracePt t="51253" x="9940925" y="3925888"/>
          <p14:tracePt t="51258" x="9974263" y="3867150"/>
          <p14:tracePt t="51266" x="9999663" y="3824288"/>
          <p14:tracePt t="51275" x="10017125" y="3790950"/>
          <p14:tracePt t="51281" x="10050463" y="3738563"/>
          <p14:tracePt t="51289" x="10059988" y="3722688"/>
          <p14:tracePt t="51297" x="10075863" y="3697288"/>
          <p14:tracePt t="51305" x="10093325" y="3654425"/>
          <p14:tracePt t="51312" x="10101263" y="3629025"/>
          <p14:tracePt t="51322" x="10118725" y="3619500"/>
          <p14:tracePt t="51329" x="10118725" y="3611563"/>
          <p14:tracePt t="51337" x="10118725" y="3603625"/>
          <p14:tracePt t="51345" x="10126663" y="3603625"/>
          <p14:tracePt t="51353" x="10126663" y="3594100"/>
          <p14:tracePt t="51362" x="10136188" y="3586163"/>
          <p14:tracePt t="51380" x="10136188" y="3568700"/>
          <p14:tracePt t="51385" x="10136188" y="3552825"/>
          <p14:tracePt t="51396" x="10136188" y="3543300"/>
          <p14:tracePt t="51401" x="10136188" y="3527425"/>
          <p14:tracePt t="51408" x="10136188" y="3509963"/>
          <p14:tracePt t="51423" x="10136188" y="3502025"/>
          <p14:tracePt t="51431" x="10136188" y="3484563"/>
          <p14:tracePt t="51447" x="10136188" y="3467100"/>
          <p14:tracePt t="51456" x="10136188" y="3459163"/>
          <p14:tracePt t="51463" x="10136188" y="3449638"/>
          <p14:tracePt t="51472" x="10126663" y="3424238"/>
          <p14:tracePt t="51479" x="10067925" y="3340100"/>
          <p14:tracePt t="51488" x="9983788" y="3271838"/>
          <p14:tracePt t="51495" x="9923463" y="3211513"/>
          <p14:tracePt t="51503" x="9812338" y="3127375"/>
          <p14:tracePt t="51512" x="9736138" y="3076575"/>
          <p14:tracePt t="51518" x="9617075" y="3008313"/>
          <p14:tracePt t="51525" x="9523413" y="2957513"/>
          <p14:tracePt t="51533" x="9380538" y="2906713"/>
          <p14:tracePt t="51542" x="9201150" y="2838450"/>
          <p14:tracePt t="51551" x="8997950" y="2795588"/>
          <p14:tracePt t="51558" x="8886825" y="2762250"/>
          <p14:tracePt t="51566" x="8724900" y="2727325"/>
          <p14:tracePt t="51574" x="8529638" y="2693988"/>
          <p14:tracePt t="51582" x="8428038" y="2686050"/>
          <p14:tracePt t="51590" x="8291513" y="2676525"/>
          <p14:tracePt t="51597" x="8189913" y="2660650"/>
          <p14:tracePt t="51606" x="8088313" y="2651125"/>
          <p14:tracePt t="51612" x="8045450" y="2651125"/>
          <p14:tracePt t="51622" x="7986713" y="2651125"/>
          <p14:tracePt t="51629" x="7951788" y="2651125"/>
          <p14:tracePt t="51636" x="7935913" y="2651125"/>
          <p14:tracePt t="51648" x="7900988" y="2651125"/>
          <p14:tracePt t="51652" x="7885113" y="2651125"/>
          <p14:tracePt t="51659" x="7867650" y="2651125"/>
          <p14:tracePt t="51668" x="7850188" y="2660650"/>
          <p14:tracePt t="51675" x="7842250" y="2676525"/>
          <p14:tracePt t="51683" x="7832725" y="2676525"/>
          <p14:tracePt t="51692" x="7807325" y="2711450"/>
          <p14:tracePt t="51699" x="7773988" y="2744788"/>
          <p14:tracePt t="51707" x="7756525" y="2770188"/>
          <p14:tracePt t="51716" x="7715250" y="2820988"/>
          <p14:tracePt t="51724" x="7680325" y="2863850"/>
          <p14:tracePt t="51732" x="7637463" y="2922588"/>
          <p14:tracePt t="51741" x="7621588" y="2949575"/>
          <p14:tracePt t="51746" x="7578725" y="3016250"/>
          <p14:tracePt t="51754" x="7535863" y="3067050"/>
          <p14:tracePt t="51763" x="7493000" y="3127375"/>
          <p14:tracePt t="51771" x="7459663" y="3160713"/>
          <p14:tracePt t="51779" x="7434263" y="3238500"/>
          <p14:tracePt t="51785" x="7400925" y="3289300"/>
          <p14:tracePt t="51796" x="7383463" y="3348038"/>
          <p14:tracePt t="51800" x="7373938" y="3398838"/>
          <p14:tracePt t="51809" x="7358063" y="3459163"/>
          <p14:tracePt t="51817" x="7358063" y="3502025"/>
          <p14:tracePt t="51826" x="7358063" y="3586163"/>
          <p14:tracePt t="51833" x="7358063" y="3646488"/>
          <p14:tracePt t="51842" x="7366000" y="3730625"/>
          <p14:tracePt t="51849" x="7383463" y="3790950"/>
          <p14:tracePt t="51859" x="7391400" y="3849688"/>
          <p14:tracePt t="51864" x="7426325" y="3925888"/>
          <p14:tracePt t="51871" x="7442200" y="3960813"/>
          <p14:tracePt t="51879" x="7459663" y="3994150"/>
          <p14:tracePt t="51887" x="7459663" y="4019550"/>
          <p14:tracePt t="51896" x="7485063" y="4052888"/>
          <p14:tracePt t="51903" x="7502525" y="4079875"/>
          <p14:tracePt t="51911" x="7527925" y="4105275"/>
          <p14:tracePt t="51921" x="7545388" y="4138613"/>
          <p14:tracePt t="51929" x="7561263" y="4156075"/>
          <p14:tracePt t="51935" x="7586663" y="4171950"/>
          <p14:tracePt t="51945" x="7612063" y="4189413"/>
          <p14:tracePt t="51950" x="7621588" y="4189413"/>
          <p14:tracePt t="51958" x="7654925" y="4214813"/>
          <p14:tracePt t="51967" x="7715250" y="4232275"/>
          <p14:tracePt t="51976" x="7781925" y="4257675"/>
          <p14:tracePt t="51981" x="7859713" y="4283075"/>
          <p14:tracePt t="51989" x="7900988" y="4300538"/>
          <p14:tracePt t="51997" x="7961313" y="4316413"/>
          <p14:tracePt t="52004" x="7986713" y="4325938"/>
          <p14:tracePt t="52012" x="8020050" y="4341813"/>
          <p14:tracePt t="52021" x="8054975" y="4351338"/>
          <p14:tracePt t="52029" x="8113713" y="4368800"/>
          <p14:tracePt t="52036" x="8147050" y="4384675"/>
          <p14:tracePt t="52046" x="8181975" y="4394200"/>
          <p14:tracePt t="52054" x="8215313" y="4402138"/>
          <p14:tracePt t="52063" x="8258175" y="4410075"/>
          <p14:tracePt t="52068" x="8283575" y="4419600"/>
          <p14:tracePt t="52079" x="8318500" y="4419600"/>
          <p14:tracePt t="52085" x="8377238" y="4445000"/>
          <p14:tracePt t="52096" x="8420100" y="4452938"/>
          <p14:tracePt t="52099" x="8470900" y="4470400"/>
          <p14:tracePt t="52107" x="8513763" y="4470400"/>
          <p14:tracePt t="52116" x="8589963" y="4503738"/>
          <p14:tracePt t="52123" x="8640763" y="4513263"/>
          <p14:tracePt t="52130" x="8658225" y="4521200"/>
          <p14:tracePt t="52138" x="8709025" y="4529138"/>
          <p14:tracePt t="52147" x="8767763" y="4538663"/>
          <p14:tracePt t="52154" x="8785225" y="4546600"/>
          <p14:tracePt t="52163" x="8828088" y="4554538"/>
          <p14:tracePt t="52170" x="8861425" y="4564063"/>
          <p14:tracePt t="52179" x="8921750" y="4564063"/>
          <p14:tracePt t="52187" x="8963025" y="4572000"/>
          <p14:tracePt t="52195" x="8988425" y="4579938"/>
          <p14:tracePt t="52203" x="9031288" y="4589463"/>
          <p14:tracePt t="52213" x="9056688" y="4597400"/>
          <p14:tracePt t="52217" x="9082088" y="4597400"/>
          <p14:tracePt t="52225" x="9091613" y="4597400"/>
          <p14:tracePt t="52233" x="9124950" y="4597400"/>
          <p14:tracePt t="52241" x="9142413" y="4597400"/>
          <p14:tracePt t="52249" x="9158288" y="4597400"/>
          <p14:tracePt t="52257" x="9193213" y="4597400"/>
          <p14:tracePt t="52265" x="9236075" y="4597400"/>
          <p14:tracePt t="52273" x="9269413" y="4597400"/>
          <p14:tracePt t="52281" x="9302750" y="4597400"/>
          <p14:tracePt t="52289" x="9337675" y="4589463"/>
          <p14:tracePt t="52298" x="9396413" y="4579938"/>
          <p14:tracePt t="52306" x="9421813" y="4572000"/>
          <p14:tracePt t="52314" x="9456738" y="4564063"/>
          <p14:tracePt t="52322" x="9490075" y="4564063"/>
          <p14:tracePt t="52329" x="9532938" y="4554538"/>
          <p14:tracePt t="52335" x="9583738" y="4546600"/>
          <p14:tracePt t="52345" x="9609138" y="4546600"/>
          <p14:tracePt t="52353" x="9652000" y="4538663"/>
          <p14:tracePt t="52363" x="9702800" y="4538663"/>
          <p14:tracePt t="52368" x="9720263" y="4538663"/>
          <p14:tracePt t="52376" x="9753600" y="4538663"/>
          <p14:tracePt t="52383" x="9786938" y="4538663"/>
          <p14:tracePt t="52393" x="9796463" y="4538663"/>
          <p14:tracePt t="52401" x="9821863" y="4538663"/>
          <p14:tracePt t="52408" x="9855200" y="4529138"/>
          <p14:tracePt t="52416" x="9898063" y="4529138"/>
          <p14:tracePt t="52425" x="9940925" y="4521200"/>
          <p14:tracePt t="52432" x="9974263" y="4521200"/>
          <p14:tracePt t="52441" x="10017125" y="4503738"/>
          <p14:tracePt t="52448" x="10075863" y="4495800"/>
          <p14:tracePt t="52453" x="10110788" y="4495800"/>
          <p14:tracePt t="52462" x="10144125" y="4486275"/>
          <p14:tracePt t="52470" x="10179050" y="4478338"/>
          <p14:tracePt t="52478" x="10237788" y="4470400"/>
          <p14:tracePt t="52487" x="10280650" y="4452938"/>
          <p14:tracePt t="52496" x="10313988" y="4452938"/>
          <p14:tracePt t="52503" x="10356850" y="4445000"/>
          <p14:tracePt t="52511" x="10433050" y="4435475"/>
          <p14:tracePt t="52518" x="10475913" y="4435475"/>
          <p14:tracePt t="52525" x="10534650" y="4427538"/>
          <p14:tracePt t="52533" x="10602913" y="4427538"/>
          <p14:tracePt t="52541" x="10637838" y="4427538"/>
          <p14:tracePt t="52549" x="10679113" y="4427538"/>
          <p14:tracePt t="52557" x="10714038" y="4427538"/>
          <p14:tracePt t="52565" x="10756900" y="4419600"/>
          <p14:tracePt t="52570" x="10782300" y="4419600"/>
          <p14:tracePt t="52579" x="10798175" y="4419600"/>
          <p14:tracePt t="52588" x="10823575" y="4410075"/>
          <p14:tracePt t="52594" x="10848975" y="4402138"/>
          <p14:tracePt t="52612" x="10858500" y="4402138"/>
          <p14:tracePt t="52628" x="10866438" y="4394200"/>
          <p14:tracePt t="52634" x="10874375" y="4394200"/>
          <p14:tracePt t="52644" x="10883900" y="4394200"/>
          <p14:tracePt t="52650" x="10883900" y="4384675"/>
          <p14:tracePt t="52668" x="10891838" y="4368800"/>
          <p14:tracePt t="52676" x="10901363" y="4368800"/>
          <p14:tracePt t="52681" x="10909300" y="4359275"/>
          <p14:tracePt t="52689" x="10909300" y="4351338"/>
          <p14:tracePt t="52706" x="10909300" y="4333875"/>
          <p14:tracePt t="52713" x="10909300" y="4325938"/>
          <p14:tracePt t="52721" x="10909300" y="4308475"/>
          <p14:tracePt t="52729" x="10917238" y="4291013"/>
          <p14:tracePt t="52737" x="10917238" y="4283075"/>
          <p14:tracePt t="52745" x="10917238" y="4275138"/>
          <p14:tracePt t="52753" x="10917238" y="4265613"/>
          <p14:tracePt t="52761" x="10917238" y="4257675"/>
          <p14:tracePt t="52770" x="10917238" y="4240213"/>
          <p14:tracePt t="52778" x="10917238" y="4224338"/>
          <p14:tracePt t="52786" x="10917238" y="4214813"/>
          <p14:tracePt t="52795" x="10917238" y="4206875"/>
          <p14:tracePt t="52800" x="10917238" y="4197350"/>
          <p14:tracePt t="52816" x="10917238" y="4171950"/>
          <p14:tracePt t="52824" x="10917238" y="4164013"/>
          <p14:tracePt t="52832" x="10917238" y="4156075"/>
          <p14:tracePt t="52841" x="10917238" y="4138613"/>
          <p14:tracePt t="52857" x="10917238" y="4121150"/>
          <p14:tracePt t="52864" x="10909300" y="4121150"/>
          <p14:tracePt t="52871" x="10909300" y="4105275"/>
          <p14:tracePt t="52880" x="10901363" y="4087813"/>
          <p14:tracePt t="52895" x="10891838" y="4070350"/>
          <p14:tracePt t="52903" x="10891838" y="4062413"/>
          <p14:tracePt t="52911" x="10891838" y="4052888"/>
          <p14:tracePt t="52928" x="10883900" y="4044950"/>
          <p14:tracePt t="52934" x="10883900" y="4037013"/>
          <p14:tracePt t="52964" x="10883900" y="4027488"/>
          <p14:tracePt t="52983" x="10883900" y="4019550"/>
          <p14:tracePt t="53178" x="10883900" y="4002088"/>
          <p14:tracePt t="53186" x="10833100" y="3935413"/>
          <p14:tracePt t="53193" x="10772775" y="3867150"/>
          <p14:tracePt t="53202" x="10696575" y="3748088"/>
          <p14:tracePt t="53210" x="10637838" y="3654425"/>
          <p14:tracePt t="53218" x="10552113" y="3517900"/>
          <p14:tracePt t="53228" x="10493375" y="3424238"/>
          <p14:tracePt t="53234" x="10433050" y="3305175"/>
          <p14:tracePt t="53242" x="10390188" y="3228975"/>
          <p14:tracePt t="53250" x="10348913" y="3170238"/>
          <p14:tracePt t="53257" x="10313988" y="3127375"/>
          <p14:tracePt t="53266" x="10306050" y="3109913"/>
          <p14:tracePt t="53271" x="10298113" y="3101975"/>
          <p14:tracePt t="53282" x="10288588" y="3094038"/>
          <p14:tracePt t="53288" x="10288588" y="3084513"/>
          <p14:tracePt t="53295" x="10280650" y="3084513"/>
          <p14:tracePt t="53303" x="10280650" y="3076575"/>
          <p14:tracePt t="53311" x="10271125" y="3067050"/>
          <p14:tracePt t="53318" x="10263188" y="3067050"/>
          <p14:tracePt t="53327" x="10255250" y="3067050"/>
          <p14:tracePt t="53344" x="10245725" y="3067050"/>
          <p14:tracePt t="53353" x="10237788" y="3067050"/>
          <p14:tracePt t="53369" x="10229850" y="3067050"/>
          <p14:tracePt t="53378" x="10212388" y="3067050"/>
          <p14:tracePt t="53383" x="10179050" y="3067050"/>
          <p14:tracePt t="53390" x="10144125" y="3067050"/>
          <p14:tracePt t="53398" x="10101263" y="3067050"/>
          <p14:tracePt t="53406" x="9956800" y="3076575"/>
          <p14:tracePt t="53413" x="9872663" y="3101975"/>
          <p14:tracePt t="53423" x="9745663" y="3119438"/>
          <p14:tracePt t="53430" x="9642475" y="3135313"/>
          <p14:tracePt t="53439" x="9515475" y="3170238"/>
          <p14:tracePt t="53444" x="9421813" y="3178175"/>
          <p14:tracePt t="53453" x="9337675" y="3203575"/>
          <p14:tracePt t="53460" x="9261475" y="3221038"/>
          <p14:tracePt t="53470" x="9218613" y="3228975"/>
          <p14:tracePt t="53477" x="9183688" y="3228975"/>
          <p14:tracePt t="53486" x="9158288" y="3238500"/>
          <p14:tracePt t="53493" x="9117013" y="3238500"/>
          <p14:tracePt t="53502" x="9107488" y="3246438"/>
          <p14:tracePt t="53508" x="9082088" y="3246438"/>
          <p14:tracePt t="53514" x="9056688" y="3246438"/>
          <p14:tracePt t="53524" x="9039225" y="3246438"/>
          <p14:tracePt t="53532" x="9023350" y="3246438"/>
          <p14:tracePt t="53540" x="8988425" y="3246438"/>
          <p14:tracePt t="53549" x="8980488" y="3246438"/>
          <p14:tracePt t="53555" x="8972550" y="3246438"/>
          <p14:tracePt t="53563" x="8963025" y="3246438"/>
          <p14:tracePt t="53573" x="8937625" y="3246438"/>
          <p14:tracePt t="53579" x="8921750" y="3246438"/>
          <p14:tracePt t="53589" x="8904288" y="3246438"/>
          <p14:tracePt t="53595" x="8894763" y="3246438"/>
          <p14:tracePt t="53604" x="8869363" y="3254375"/>
          <p14:tracePt t="53611" x="8861425" y="3254375"/>
          <p14:tracePt t="53621" x="8843963" y="3254375"/>
          <p14:tracePt t="53626" x="8810625" y="3263900"/>
          <p14:tracePt t="53633" x="8802688" y="3271838"/>
          <p14:tracePt t="53644" x="8777288" y="3279775"/>
          <p14:tracePt t="53650" x="8767763" y="3279775"/>
          <p14:tracePt t="53657" x="8759825" y="3289300"/>
          <p14:tracePt t="53666" x="8742363" y="3297238"/>
          <p14:tracePt t="53674" x="8734425" y="3297238"/>
          <p14:tracePt t="53682" x="8716963" y="3314700"/>
          <p14:tracePt t="53690" x="8699500" y="3314700"/>
          <p14:tracePt t="53698" x="8674100" y="3330575"/>
          <p14:tracePt t="53705" x="8674100" y="3340100"/>
          <p14:tracePt t="53713" x="8648700" y="3348038"/>
          <p14:tracePt t="53722" x="8632825" y="3365500"/>
          <p14:tracePt t="53730" x="8623300" y="3365500"/>
          <p14:tracePt t="53739" x="8605838" y="3373438"/>
          <p14:tracePt t="53745" x="8580438" y="3382963"/>
          <p14:tracePt t="53753" x="8529638" y="3398838"/>
          <p14:tracePt t="53760" x="8496300" y="3408363"/>
          <p14:tracePt t="53768" x="8478838" y="3424238"/>
          <p14:tracePt t="53777" x="8462963" y="3433763"/>
          <p14:tracePt t="53785" x="8453438" y="3441700"/>
          <p14:tracePt t="53794" x="8445500" y="3449638"/>
          <p14:tracePt t="53799" x="8435975" y="3449638"/>
          <p14:tracePt t="53808" x="8428038" y="3459163"/>
          <p14:tracePt t="53816" x="8420100" y="3459163"/>
          <p14:tracePt t="53823" x="8420100" y="3467100"/>
          <p14:tracePt t="53832" x="8410575" y="3467100"/>
          <p14:tracePt t="53910" x="8402638" y="3467100"/>
          <p14:tracePt t="56015" x="8369300" y="3467100"/>
          <p14:tracePt t="56017" x="8291513" y="3459163"/>
          <p14:tracePt t="56024" x="8232775" y="3433763"/>
          <p14:tracePt t="56032" x="8199438" y="3424238"/>
          <p14:tracePt t="56041" x="8181975" y="3424238"/>
          <p14:tracePt t="56049" x="8164513" y="3416300"/>
          <p14:tracePt t="56058" x="8156575" y="3416300"/>
          <p14:tracePt t="56065" x="8147050" y="3416300"/>
          <p14:tracePt t="56075" x="8139113" y="3408363"/>
          <p14:tracePt t="56080" x="8113713" y="3382963"/>
          <p14:tracePt t="56088" x="8088313" y="3355975"/>
          <p14:tracePt t="56094" x="8062913" y="3330575"/>
          <p14:tracePt t="56102" x="8020050" y="3271838"/>
          <p14:tracePt t="56111" x="7969250" y="3195638"/>
          <p14:tracePt t="56118" x="7885113" y="3084513"/>
          <p14:tracePt t="56128" x="7773988" y="2922588"/>
          <p14:tracePt t="56135" x="7629525" y="2693988"/>
          <p14:tracePt t="56143" x="7477125" y="2463800"/>
          <p14:tracePt t="56150" x="7323138" y="2184400"/>
          <p14:tracePt t="56159" x="7170738" y="1928813"/>
          <p14:tracePt t="56167" x="7059613" y="1776413"/>
          <p14:tracePt t="56176" x="6958013" y="1657350"/>
          <p14:tracePt t="56182" x="6889750" y="1563688"/>
          <p14:tracePt t="56192" x="6823075" y="1477963"/>
          <p14:tracePt t="56200" x="6780213" y="1427163"/>
          <p14:tracePt t="56206" x="6745288" y="1393825"/>
          <p14:tracePt t="56212" x="6719888" y="1368425"/>
          <p14:tracePt t="56221" x="6711950" y="1350963"/>
          <p14:tracePt t="56228" x="6704013" y="1350963"/>
          <p14:tracePt t="56340" x="6711950" y="1350963"/>
          <p14:tracePt t="56357" x="6719888" y="1350963"/>
          <p14:tracePt t="56963"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D428-A604-A57A-8164-7A16CB9EAB68}"/>
              </a:ext>
            </a:extLst>
          </p:cNvPr>
          <p:cNvSpPr>
            <a:spLocks noGrp="1"/>
          </p:cNvSpPr>
          <p:nvPr>
            <p:ph type="title"/>
          </p:nvPr>
        </p:nvSpPr>
        <p:spPr>
          <a:xfrm>
            <a:off x="913795" y="381446"/>
            <a:ext cx="10353762" cy="1261872"/>
          </a:xfrm>
        </p:spPr>
        <p:txBody>
          <a:bodyPr/>
          <a:lstStyle/>
          <a:p>
            <a:r>
              <a:rPr lang="en-US" dirty="0"/>
              <a:t>Measurement Results</a:t>
            </a:r>
            <a:endParaRPr lang="en-IN" dirty="0"/>
          </a:p>
        </p:txBody>
      </p:sp>
      <p:pic>
        <p:nvPicPr>
          <p:cNvPr id="9" name="Content Placeholder 8">
            <a:extLst>
              <a:ext uri="{FF2B5EF4-FFF2-40B4-BE49-F238E27FC236}">
                <a16:creationId xmlns:a16="http://schemas.microsoft.com/office/drawing/2014/main" id="{5ED939A6-3533-ADC8-0D57-A20CA29C3CFE}"/>
              </a:ext>
            </a:extLst>
          </p:cNvPr>
          <p:cNvPicPr>
            <a:picLocks noGrp="1" noChangeAspect="1"/>
          </p:cNvPicPr>
          <p:nvPr>
            <p:ph sz="half" idx="1"/>
          </p:nvPr>
        </p:nvPicPr>
        <p:blipFill rotWithShape="1">
          <a:blip r:embed="rId5"/>
          <a:srcRect l="7535" r="7179" b="6472"/>
          <a:stretch/>
        </p:blipFill>
        <p:spPr>
          <a:xfrm>
            <a:off x="1441132" y="1643318"/>
            <a:ext cx="9103043" cy="4814632"/>
          </a:xfrm>
        </p:spPr>
      </p:pic>
      <p:pic>
        <p:nvPicPr>
          <p:cNvPr id="4" name="Audio 3">
            <a:hlinkClick r:id="" action="ppaction://media"/>
            <a:extLst>
              <a:ext uri="{FF2B5EF4-FFF2-40B4-BE49-F238E27FC236}">
                <a16:creationId xmlns:a16="http://schemas.microsoft.com/office/drawing/2014/main" id="{F1AECD76-A357-877B-B215-F049F1E3AE2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64438464"/>
      </p:ext>
    </p:extLst>
  </p:cSld>
  <p:clrMapOvr>
    <a:masterClrMapping/>
  </p:clrMapOvr>
  <mc:AlternateContent xmlns:mc="http://schemas.openxmlformats.org/markup-compatibility/2006">
    <mc:Choice xmlns:p14="http://schemas.microsoft.com/office/powerpoint/2010/main" Requires="p14">
      <p:transition spd="slow" p14:dur="2000" advTm="63748"/>
    </mc:Choice>
    <mc:Fallback>
      <p:transition spd="slow" advTm="63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459" x="3784600" y="6318250"/>
          <p14:tracePt t="2711" x="3008313" y="6696075"/>
          <p14:tracePt t="2715" x="3008313" y="6586538"/>
          <p14:tracePt t="2724" x="3008313" y="6457950"/>
          <p14:tracePt t="2730" x="3016250" y="6348413"/>
          <p14:tracePt t="2741" x="3033713" y="6221413"/>
          <p14:tracePt t="2747" x="3033713" y="6102350"/>
          <p14:tracePt t="2756" x="3033713" y="5973763"/>
          <p14:tracePt t="2764" x="3033713" y="5880100"/>
          <p14:tracePt t="2773" x="3033713" y="5778500"/>
          <p14:tracePt t="2780" x="3033713" y="5684838"/>
          <p14:tracePt t="2787" x="3033713" y="5600700"/>
          <p14:tracePt t="2797" x="3033713" y="5497513"/>
          <p14:tracePt t="2804" x="3033713" y="5413375"/>
          <p14:tracePt t="2812" x="3033713" y="5327650"/>
          <p14:tracePt t="2818" x="3033713" y="5226050"/>
          <p14:tracePt t="2827" x="3033713" y="5124450"/>
          <p14:tracePt t="2835" x="3033713" y="5013325"/>
          <p14:tracePt t="2842" x="3033713" y="4903788"/>
          <p14:tracePt t="2851" x="3033713" y="4802188"/>
          <p14:tracePt t="2858" x="3033713" y="4708525"/>
          <p14:tracePt t="2865" x="3033713" y="4589463"/>
          <p14:tracePt t="2874" x="3033713" y="4495800"/>
          <p14:tracePt t="2881" x="3033713" y="4410075"/>
          <p14:tracePt t="2889" x="3033713" y="4325938"/>
          <p14:tracePt t="2898" x="3033713" y="4249738"/>
          <p14:tracePt t="2906" x="3033713" y="4164013"/>
          <p14:tracePt t="2915" x="3033713" y="4105275"/>
          <p14:tracePt t="2921" x="3033713" y="4019550"/>
          <p14:tracePt t="2929" x="3024188" y="3960813"/>
          <p14:tracePt t="2938" x="3016250" y="3875088"/>
          <p14:tracePt t="2945" x="2998788" y="3824288"/>
          <p14:tracePt t="2951" x="2990850" y="3763963"/>
          <p14:tracePt t="2959" x="2965450" y="3671888"/>
          <p14:tracePt t="2968" x="2955925" y="3611563"/>
          <p14:tracePt t="2976" x="2930525" y="3543300"/>
          <p14:tracePt t="2985" x="2930525" y="3517900"/>
          <p14:tracePt t="2991" x="2922588" y="3467100"/>
          <p14:tracePt t="3001" x="2922588" y="3459163"/>
          <p14:tracePt t="3007" x="2922588" y="3433763"/>
          <p14:tracePt t="3016" x="2922588" y="3408363"/>
          <p14:tracePt t="3034" x="2914650" y="3355975"/>
          <p14:tracePt t="3039" x="2914650" y="3330575"/>
          <p14:tracePt t="3047" x="2905125" y="3297238"/>
          <p14:tracePt t="3057" x="2905125" y="3289300"/>
          <p14:tracePt t="3063" x="2905125" y="3279775"/>
          <p14:tracePt t="3069" x="2905125" y="3271838"/>
          <p14:tracePt t="3085" x="2905125" y="3263900"/>
          <p14:tracePt t="3125" x="2905125" y="3254375"/>
          <p14:tracePt t="3157" x="2905125" y="3246438"/>
          <p14:tracePt t="3181" x="2905125" y="3238500"/>
          <p14:tracePt t="3195" x="2905125" y="3228975"/>
          <p14:tracePt t="3211" x="2905125" y="3221038"/>
          <p14:tracePt t="3235" x="2905125" y="3170238"/>
          <p14:tracePt t="3242" x="2905125" y="3144838"/>
          <p14:tracePt t="3251" x="2897188" y="3109913"/>
          <p14:tracePt t="3259" x="2889250" y="3076575"/>
          <p14:tracePt t="3268" x="2879725" y="3051175"/>
          <p14:tracePt t="3275" x="2863850" y="3016250"/>
          <p14:tracePt t="3284" x="2828925" y="2965450"/>
          <p14:tracePt t="3293" x="2803525" y="2932113"/>
          <p14:tracePt t="3302" x="2752725" y="2863850"/>
          <p14:tracePt t="3309" x="2684463" y="2805113"/>
          <p14:tracePt t="3314" x="2641600" y="2752725"/>
          <p14:tracePt t="3323" x="2565400" y="2686050"/>
          <p14:tracePt t="3329" x="2497138" y="2625725"/>
          <p14:tracePt t="3337" x="2405063" y="2574925"/>
          <p14:tracePt t="3347" x="2286000" y="2498725"/>
          <p14:tracePt t="3353" x="2208213" y="2455863"/>
          <p14:tracePt t="3363" x="2098675" y="2413000"/>
          <p14:tracePt t="3371" x="1979613" y="2362200"/>
          <p14:tracePt t="3377" x="1885950" y="2328863"/>
          <p14:tracePt t="3385" x="1776413" y="2293938"/>
          <p14:tracePt t="3395" x="1682750" y="2252663"/>
          <p14:tracePt t="3400" x="1631950" y="2227263"/>
          <p14:tracePt t="3410" x="1554163" y="2184400"/>
          <p14:tracePt t="3418" x="1512888" y="2166938"/>
          <p14:tracePt t="3425" x="1470025" y="2149475"/>
          <p14:tracePt t="3432" x="1435100" y="2124075"/>
          <p14:tracePt t="3441" x="1409700" y="2108200"/>
          <p14:tracePt t="3450" x="1368425" y="2065338"/>
          <p14:tracePt t="3454" x="1343025" y="2055813"/>
          <p14:tracePt t="3464" x="1308100" y="2022475"/>
          <p14:tracePt t="3471" x="1274763" y="1997075"/>
          <p14:tracePt t="3480" x="1249363" y="1971675"/>
          <p14:tracePt t="3487" x="1206500" y="1938338"/>
          <p14:tracePt t="3496" x="1181100" y="1911350"/>
          <p14:tracePt t="3506" x="1138238" y="1860550"/>
          <p14:tracePt t="3510" x="1120775" y="1835150"/>
          <p14:tracePt t="3518" x="1112838" y="1809750"/>
          <p14:tracePt t="3527" x="1087438" y="1784350"/>
          <p14:tracePt t="3534" x="1079500" y="1776413"/>
          <p14:tracePt t="3541" x="1069975" y="1758950"/>
          <p14:tracePt t="3551" x="1069975" y="1751013"/>
          <p14:tracePt t="3557" x="1062038" y="1751013"/>
          <p14:tracePt t="3567" x="1062038" y="1741488"/>
          <p14:tracePt t="3574" x="1062038" y="1733550"/>
          <p14:tracePt t="3606" x="1062038" y="1725613"/>
          <p14:tracePt t="3792" x="1069975" y="1725613"/>
          <p14:tracePt t="3801" x="1095375" y="1733550"/>
          <p14:tracePt t="3809" x="1120775" y="1751013"/>
          <p14:tracePt t="3818" x="1138238" y="1766888"/>
          <p14:tracePt t="3824" x="1155700" y="1784350"/>
          <p14:tracePt t="3834" x="1173163" y="1793875"/>
          <p14:tracePt t="3841" x="1189038" y="1801813"/>
          <p14:tracePt t="3850" x="1189038" y="1809750"/>
          <p14:tracePt t="3857" x="1198563" y="1827213"/>
          <p14:tracePt t="3867" x="1206500" y="1827213"/>
          <p14:tracePt t="3872" x="1214438" y="1835150"/>
          <p14:tracePt t="3888" x="1223963" y="1844675"/>
          <p14:tracePt t="3929" x="1231900" y="1852613"/>
          <p14:tracePt t="3936" x="1239838" y="1852613"/>
          <p14:tracePt t="3951" x="1249363" y="1852613"/>
          <p14:tracePt t="3960" x="1249363" y="1860550"/>
          <p14:tracePt t="3968" x="1257300" y="1860550"/>
          <p14:tracePt t="3984" x="1265238" y="1870075"/>
          <p14:tracePt t="3993" x="1274763" y="1870075"/>
          <p14:tracePt t="4001" x="1282700" y="1878013"/>
          <p14:tracePt t="4020" x="1317625" y="1878013"/>
          <p14:tracePt t="4026" x="1333500" y="1885950"/>
          <p14:tracePt t="4031" x="1343025" y="1885950"/>
          <p14:tracePt t="4039" x="1358900" y="1885950"/>
          <p14:tracePt t="4047" x="1368425" y="1885950"/>
          <p14:tracePt t="4056" x="1376363" y="1895475"/>
          <p14:tracePt t="4068" x="1393825" y="1895475"/>
          <p14:tracePt t="4078" x="1401763" y="1895475"/>
          <p14:tracePt t="4088" x="1409700" y="1903413"/>
          <p14:tracePt t="4093" x="1419225" y="1903413"/>
          <p14:tracePt t="4125" x="1427163" y="1903413"/>
          <p14:tracePt t="4132" x="1435100" y="1903413"/>
          <p14:tracePt t="4155" x="1444625" y="1903413"/>
          <p14:tracePt t="4220" x="1452563" y="1903413"/>
          <p14:tracePt t="4241" x="1462088" y="1903413"/>
          <p14:tracePt t="4276" x="1470025" y="1903413"/>
          <p14:tracePt t="4284" x="1477963" y="1903413"/>
          <p14:tracePt t="4306" x="1512888" y="1903413"/>
          <p14:tracePt t="4322" x="1528763" y="1903413"/>
          <p14:tracePt t="4330" x="1538288" y="1895475"/>
          <p14:tracePt t="4337" x="1554163" y="1885950"/>
          <p14:tracePt t="4344" x="1589088" y="1878013"/>
          <p14:tracePt t="4353" x="1606550" y="1878013"/>
          <p14:tracePt t="4359" x="1622425" y="1870075"/>
          <p14:tracePt t="4367" x="1639888" y="1870075"/>
          <p14:tracePt t="4376" x="1657350" y="1852613"/>
          <p14:tracePt t="4393" x="1665288" y="1852613"/>
          <p14:tracePt t="4401" x="1673225" y="1844675"/>
          <p14:tracePt t="4417" x="1682750" y="1844675"/>
          <p14:tracePt t="4449" x="1698625" y="1835150"/>
          <p14:tracePt t="4464" x="1708150" y="1835150"/>
          <p14:tracePt t="4477" x="1716088" y="1835150"/>
          <p14:tracePt t="4503" x="1724025" y="1835150"/>
          <p14:tracePt t="4517" x="1733550" y="1835150"/>
          <p14:tracePt t="4543" x="1741488" y="1835150"/>
          <p14:tracePt t="4552" x="1749425" y="1835150"/>
          <p14:tracePt t="4566" x="1758950" y="1835150"/>
          <p14:tracePt t="4574" x="1766888" y="1835150"/>
          <p14:tracePt t="4583" x="1776413" y="1835150"/>
          <p14:tracePt t="4590" x="1784350" y="1835150"/>
          <p14:tracePt t="4597" x="1801813" y="1835150"/>
          <p14:tracePt t="4613" x="1809750" y="1844675"/>
          <p14:tracePt t="4620" x="1817688" y="1844675"/>
          <p14:tracePt t="4637" x="1827213" y="1844675"/>
          <p14:tracePt t="4645" x="1835150" y="1852613"/>
          <p14:tracePt t="4660" x="1843088" y="1852613"/>
          <p14:tracePt t="4667" x="1868488" y="1860550"/>
          <p14:tracePt t="4683" x="1878013" y="1870075"/>
          <p14:tracePt t="4700" x="1885950" y="1870075"/>
          <p14:tracePt t="4714" x="1893888" y="1870075"/>
          <p14:tracePt t="4721" x="1903413" y="1878013"/>
          <p14:tracePt t="4730" x="1911350" y="1878013"/>
          <p14:tracePt t="4754" x="1920875" y="1878013"/>
          <p14:tracePt t="4762" x="1928813" y="1878013"/>
          <p14:tracePt t="4803" x="1936750" y="1878013"/>
          <p14:tracePt t="4818" x="1946275" y="1885950"/>
          <p14:tracePt t="4840" x="1954213" y="1885950"/>
          <p14:tracePt t="4879" x="1962150" y="1885950"/>
          <p14:tracePt t="4935" x="1971675" y="1885950"/>
          <p14:tracePt t="12391" x="1997075" y="1885950"/>
          <p14:tracePt t="12400" x="2012950" y="1885950"/>
          <p14:tracePt t="12410" x="2030413" y="1885950"/>
          <p14:tracePt t="12416" x="2055813" y="1885950"/>
          <p14:tracePt t="12424" x="2073275" y="1885950"/>
          <p14:tracePt t="12432" x="2090738" y="1885950"/>
          <p14:tracePt t="12439" x="2098675" y="1885950"/>
          <p14:tracePt t="12447" x="2116138" y="1885950"/>
          <p14:tracePt t="12456" x="2132013" y="1885950"/>
          <p14:tracePt t="12464" x="2149475" y="1885950"/>
          <p14:tracePt t="12472" x="2166938" y="1885950"/>
          <p14:tracePt t="12480" x="2182813" y="1885950"/>
          <p14:tracePt t="12487" x="2200275" y="1885950"/>
          <p14:tracePt t="12497" x="2225675" y="1885950"/>
          <p14:tracePt t="12504" x="2251075" y="1885950"/>
          <p14:tracePt t="12511" x="2260600" y="1885950"/>
          <p14:tracePt t="12517" x="2286000" y="1885950"/>
          <p14:tracePt t="12526" x="2311400" y="1885950"/>
          <p14:tracePt t="12536" x="2319338" y="1885950"/>
          <p14:tracePt t="12543" x="2336800" y="1885950"/>
          <p14:tracePt t="12552" x="2352675" y="1885950"/>
          <p14:tracePt t="12559" x="2362200" y="1885950"/>
          <p14:tracePt t="12567" x="2379663" y="1885950"/>
          <p14:tracePt t="12575" x="2387600" y="1885950"/>
          <p14:tracePt t="12582" x="2395538" y="1885950"/>
          <p14:tracePt t="12589" x="2413000" y="1885950"/>
          <p14:tracePt t="12599" x="2420938" y="1885950"/>
          <p14:tracePt t="12606" x="2438400" y="1885950"/>
          <p14:tracePt t="12614" x="2446338" y="1885950"/>
          <p14:tracePt t="12622" x="2463800" y="1878013"/>
          <p14:tracePt t="12630" x="2471738" y="1878013"/>
          <p14:tracePt t="12637" x="2471738" y="1870075"/>
          <p14:tracePt t="12645" x="2489200" y="1870075"/>
          <p14:tracePt t="12670" x="2497138" y="1870075"/>
          <p14:tracePt t="21326" x="2497138" y="1878013"/>
          <p14:tracePt t="21343" x="2497138" y="1895475"/>
          <p14:tracePt t="21350" x="2497138" y="1903413"/>
          <p14:tracePt t="21357" x="2497138" y="1920875"/>
          <p14:tracePt t="21367" x="2506663" y="1938338"/>
          <p14:tracePt t="21374" x="2506663" y="1946275"/>
          <p14:tracePt t="21381" x="2514600" y="1963738"/>
          <p14:tracePt t="21391" x="2514600" y="1979613"/>
          <p14:tracePt t="21397" x="2524125" y="1989138"/>
          <p14:tracePt t="21407" x="2524125" y="1997075"/>
          <p14:tracePt t="21414" x="2524125" y="2005013"/>
          <p14:tracePt t="21422" x="2524125" y="2022475"/>
          <p14:tracePt t="21427" x="2524125" y="2039938"/>
          <p14:tracePt t="21434" x="2524125" y="2055813"/>
          <p14:tracePt t="21444" x="2532063" y="2082800"/>
          <p14:tracePt t="21451" x="2532063" y="2108200"/>
          <p14:tracePt t="21460" x="2532063" y="2124075"/>
          <p14:tracePt t="21467" x="2540000" y="2149475"/>
          <p14:tracePt t="21476" x="2540000" y="2174875"/>
          <p14:tracePt t="21484" x="2540000" y="2184400"/>
          <p14:tracePt t="21492" x="2540000" y="2209800"/>
          <p14:tracePt t="21500" x="2540000" y="2227263"/>
          <p14:tracePt t="21518" x="2540000" y="2235200"/>
          <p14:tracePt t="21522" x="2540000" y="2243138"/>
          <p14:tracePt t="21570" x="2540000" y="2252663"/>
          <p14:tracePt t="21579" x="2549525" y="2252663"/>
          <p14:tracePt t="21587" x="2549525" y="2260600"/>
          <p14:tracePt t="21618" x="2557463" y="2260600"/>
          <p14:tracePt t="21690" x="2565400" y="2260600"/>
          <p14:tracePt t="21918" x="2565400" y="2278063"/>
          <p14:tracePt t="21924" x="2549525" y="2303463"/>
          <p14:tracePt t="21931" x="2532063" y="2319338"/>
          <p14:tracePt t="21940" x="2514600" y="2336800"/>
          <p14:tracePt t="21948" x="2506663" y="2354263"/>
          <p14:tracePt t="21956" x="2497138" y="2354263"/>
          <p14:tracePt t="21965" x="2481263" y="2379663"/>
          <p14:tracePt t="21972" x="2455863" y="2413000"/>
          <p14:tracePt t="21981" x="2446338" y="2438400"/>
          <p14:tracePt t="21987" x="2430463" y="2473325"/>
          <p14:tracePt t="22001" x="2395538" y="2524125"/>
          <p14:tracePt t="22007" x="2379663" y="2557463"/>
          <p14:tracePt t="22010" x="2352675" y="2582863"/>
          <p14:tracePt t="22017" x="2336800" y="2617788"/>
          <p14:tracePt t="22026" x="2319338" y="2668588"/>
          <p14:tracePt t="22035" x="2311400" y="2686050"/>
          <p14:tracePt t="22041" x="2293938" y="2719388"/>
          <p14:tracePt t="22051" x="2276475" y="2762250"/>
          <p14:tracePt t="22057" x="2260600" y="2795588"/>
          <p14:tracePt t="22067" x="2251075" y="2805113"/>
          <p14:tracePt t="22074" x="2243138" y="2830513"/>
          <p14:tracePt t="22084" x="2235200" y="2846388"/>
          <p14:tracePt t="22090" x="2235200" y="2863850"/>
          <p14:tracePt t="22099" x="2235200" y="2881313"/>
          <p14:tracePt t="22107" x="2225675" y="2897188"/>
          <p14:tracePt t="22115" x="2217738" y="2914650"/>
          <p14:tracePt t="22123" x="2217738" y="2932113"/>
          <p14:tracePt t="22127" x="2217738" y="2940050"/>
          <p14:tracePt t="22137" x="2208213" y="2949575"/>
          <p14:tracePt t="22145" x="2200275" y="2957513"/>
          <p14:tracePt t="22151" x="2200275" y="2965450"/>
          <p14:tracePt t="22159" x="2200275" y="2982913"/>
          <p14:tracePt t="22177" x="2200275" y="3000375"/>
          <p14:tracePt t="22184" x="2192338" y="3008313"/>
          <p14:tracePt t="22193" x="2182813" y="3033713"/>
          <p14:tracePt t="22200" x="2182813" y="3051175"/>
          <p14:tracePt t="22207" x="2166938" y="3076575"/>
          <p14:tracePt t="22217" x="2149475" y="3109913"/>
          <p14:tracePt t="22225" x="2132013" y="3127375"/>
          <p14:tracePt t="22234" x="2106613" y="3152775"/>
          <p14:tracePt t="22242" x="2055813" y="3228975"/>
          <p14:tracePt t="22247" x="1997075" y="3297238"/>
          <p14:tracePt t="22254" x="1971675" y="3330575"/>
          <p14:tracePt t="22263" x="1936750" y="3373438"/>
          <p14:tracePt t="22271" x="1878013" y="3424238"/>
          <p14:tracePt t="22279" x="1868488" y="3441700"/>
          <p14:tracePt t="22285" x="1843088" y="3475038"/>
          <p14:tracePt t="22295" x="1817688" y="3502025"/>
          <p14:tracePt t="22301" x="1801813" y="3517900"/>
          <p14:tracePt t="22311" x="1776413" y="3543300"/>
          <p14:tracePt t="22317" x="1758950" y="3552825"/>
          <p14:tracePt t="22326" x="1758950" y="3560763"/>
          <p14:tracePt t="22343" x="1758950" y="3568700"/>
          <p14:tracePt t="22351" x="1749425" y="3568700"/>
          <p14:tracePt t="22460" x="1749425" y="3560763"/>
          <p14:tracePt t="22467" x="1749425" y="3552825"/>
          <p14:tracePt t="22475" x="1758950" y="3552825"/>
          <p14:tracePt t="22483" x="1766888" y="3543300"/>
          <p14:tracePt t="22488" x="1766888" y="3535363"/>
          <p14:tracePt t="22497" x="1776413" y="3527425"/>
          <p14:tracePt t="22505" x="1784350" y="3517900"/>
          <p14:tracePt t="22513" x="1792288" y="3509963"/>
          <p14:tracePt t="22525" x="1801813" y="3492500"/>
          <p14:tracePt t="22553" x="1809750" y="3492500"/>
          <p14:tracePt t="22577" x="1809750" y="3484563"/>
          <p14:tracePt t="22608" x="1809750" y="3475038"/>
          <p14:tracePt t="22632" x="1809750" y="3467100"/>
          <p14:tracePt t="22640" x="1817688" y="3449638"/>
          <p14:tracePt t="22656" x="1827213" y="3424238"/>
          <p14:tracePt t="22664" x="1835150" y="3398838"/>
          <p14:tracePt t="22671" x="1852613" y="3390900"/>
          <p14:tracePt t="22680" x="1852613" y="3365500"/>
          <p14:tracePt t="22687" x="1868488" y="3330575"/>
          <p14:tracePt t="22695" x="1878013" y="3314700"/>
          <p14:tracePt t="22703" x="1885950" y="3305175"/>
          <p14:tracePt t="22710" x="1903413" y="3271838"/>
          <p14:tracePt t="22717" x="1920875" y="3254375"/>
          <p14:tracePt t="22725" x="1936750" y="3221038"/>
          <p14:tracePt t="22733" x="1971675" y="3178175"/>
          <p14:tracePt t="22740" x="1997075" y="3144838"/>
          <p14:tracePt t="22750" x="2030413" y="3109913"/>
          <p14:tracePt t="22757" x="2047875" y="3084513"/>
          <p14:tracePt t="22766" x="2081213" y="3033713"/>
          <p14:tracePt t="22773" x="2098675" y="3025775"/>
          <p14:tracePt t="22782" x="2132013" y="2982913"/>
          <p14:tracePt t="22789" x="2149475" y="2949575"/>
          <p14:tracePt t="22798" x="2182813" y="2914650"/>
          <p14:tracePt t="22806" x="2225675" y="2846388"/>
          <p14:tracePt t="22813" x="2235200" y="2830513"/>
          <p14:tracePt t="22822" x="2268538" y="2787650"/>
          <p14:tracePt t="22827" x="2268538" y="2770188"/>
          <p14:tracePt t="22835" x="2276475" y="2744788"/>
          <p14:tracePt t="22844" x="2286000" y="2727325"/>
          <p14:tracePt t="22851" x="2293938" y="2719388"/>
          <p14:tracePt t="22859" x="2293938" y="2701925"/>
          <p14:tracePt t="22867" x="2301875" y="2686050"/>
          <p14:tracePt t="22875" x="2301875" y="2676525"/>
          <p14:tracePt t="22883" x="2301875" y="2660650"/>
          <p14:tracePt t="22892" x="2301875" y="2633663"/>
          <p14:tracePt t="22899" x="2301875" y="2625725"/>
          <p14:tracePt t="22907" x="2301875" y="2608263"/>
          <p14:tracePt t="22962" x="2301875" y="2600325"/>
          <p14:tracePt t="22971" x="2276475" y="2592388"/>
          <p14:tracePt t="22977" x="2251075" y="2574925"/>
          <p14:tracePt t="22985" x="2235200" y="2557463"/>
          <p14:tracePt t="23001" x="2217738" y="2549525"/>
          <p14:tracePt t="23011" x="2192338" y="2532063"/>
          <p14:tracePt t="23026" x="2182813" y="2524125"/>
          <p14:tracePt t="23034" x="2166938" y="2516188"/>
          <p14:tracePt t="23058" x="2157413" y="2506663"/>
          <p14:tracePt t="23063" x="2141538" y="2489200"/>
          <p14:tracePt t="23072" x="2132013" y="2455863"/>
          <p14:tracePt t="23080" x="2132013" y="2447925"/>
          <p14:tracePt t="23087" x="2132013" y="2422525"/>
          <p14:tracePt t="23096" x="2132013" y="2397125"/>
          <p14:tracePt t="23104" x="2132013" y="2379663"/>
          <p14:tracePt t="23112" x="2132013" y="2362200"/>
          <p14:tracePt t="23119" x="2132013" y="2354263"/>
          <p14:tracePt t="23127" x="2132013" y="2328863"/>
          <p14:tracePt t="23136" x="2132013" y="2311400"/>
          <p14:tracePt t="23144" x="2132013" y="2303463"/>
          <p14:tracePt t="23151" x="2132013" y="2293938"/>
          <p14:tracePt t="23160" x="2132013" y="2286000"/>
          <p14:tracePt t="23277" x="2132013" y="2293938"/>
          <p14:tracePt t="23293" x="2132013" y="2311400"/>
          <p14:tracePt t="23299" x="2132013" y="2336800"/>
          <p14:tracePt t="23307" x="2132013" y="2344738"/>
          <p14:tracePt t="23316" x="2132013" y="2379663"/>
          <p14:tracePt t="23323" x="2132013" y="2405063"/>
          <p14:tracePt t="23334" x="2132013" y="2430463"/>
          <p14:tracePt t="23341" x="2141538" y="2455863"/>
          <p14:tracePt t="23349" x="2149475" y="2481263"/>
          <p14:tracePt t="23355" x="2157413" y="2506663"/>
          <p14:tracePt t="23364" x="2157413" y="2524125"/>
          <p14:tracePt t="23371" x="2166938" y="2549525"/>
          <p14:tracePt t="23381" x="2182813" y="2574925"/>
          <p14:tracePt t="23387" x="2192338" y="2600325"/>
          <p14:tracePt t="23396" x="2200275" y="2600325"/>
          <p14:tracePt t="23404" x="2217738" y="2617788"/>
          <p14:tracePt t="23415" x="2225675" y="2625725"/>
          <p14:tracePt t="23419" x="2235200" y="2625725"/>
          <p14:tracePt t="23425" x="2251075" y="2633663"/>
          <p14:tracePt t="23432" x="2260600" y="2643188"/>
          <p14:tracePt t="23441" x="2268538" y="2643188"/>
          <p14:tracePt t="23449" x="2276475" y="2643188"/>
          <p14:tracePt t="23457" x="2286000" y="2643188"/>
          <p14:tracePt t="23466" x="2293938" y="2643188"/>
          <p14:tracePt t="23474" x="2301875" y="2643188"/>
          <p14:tracePt t="23483" x="2319338" y="2643188"/>
          <p14:tracePt t="23489" x="2362200" y="2643188"/>
          <p14:tracePt t="23499" x="2395538" y="2643188"/>
          <p14:tracePt t="23505" x="2430463" y="2643188"/>
          <p14:tracePt t="23513" x="2471738" y="2643188"/>
          <p14:tracePt t="23526" x="2481263" y="2643188"/>
          <p14:tracePt t="23529" x="2540000" y="2643188"/>
          <p14:tracePt t="23534" x="2582863" y="2643188"/>
          <p14:tracePt t="23542" x="2641600" y="2643188"/>
          <p14:tracePt t="23551" x="2709863" y="2633663"/>
          <p14:tracePt t="23559" x="2760663" y="2625725"/>
          <p14:tracePt t="23567" x="2838450" y="2600325"/>
          <p14:tracePt t="23576" x="2897188" y="2574925"/>
          <p14:tracePt t="23583" x="2955925" y="2549525"/>
          <p14:tracePt t="23590" x="2990850" y="2532063"/>
          <p14:tracePt t="23599" x="3041650" y="2506663"/>
          <p14:tracePt t="23609" x="3109913" y="2463800"/>
          <p14:tracePt t="23616" x="3127375" y="2447925"/>
          <p14:tracePt t="23624" x="3168650" y="2405063"/>
          <p14:tracePt t="23632" x="3178175" y="2397125"/>
          <p14:tracePt t="23640" x="3203575" y="2362200"/>
          <p14:tracePt t="23652" x="3219450" y="2344738"/>
          <p14:tracePt t="23656" x="3236913" y="2311400"/>
          <p14:tracePt t="23662" x="3244850" y="2293938"/>
          <p14:tracePt t="23670" x="3262313" y="2278063"/>
          <p14:tracePt t="23679" x="3279775" y="2268538"/>
          <p14:tracePt t="23687" x="3287713" y="2252663"/>
          <p14:tracePt t="23695" x="3305175" y="2243138"/>
          <p14:tracePt t="23703" x="3313113" y="2235200"/>
          <p14:tracePt t="23709" x="3322638" y="2227263"/>
          <p14:tracePt t="23716" x="3338513" y="2227263"/>
          <p14:tracePt t="23726" x="3355975" y="2217738"/>
          <p14:tracePt t="23733" x="3363913" y="2209800"/>
          <p14:tracePt t="23743" x="3373438" y="2209800"/>
          <p14:tracePt t="23749" x="3389313" y="2192338"/>
          <p14:tracePt t="23758" x="3414713" y="2184400"/>
          <p14:tracePt t="23766" x="3441700" y="2174875"/>
          <p14:tracePt t="23771" x="3457575" y="2174875"/>
          <p14:tracePt t="23779" x="3482975" y="2166938"/>
          <p14:tracePt t="23787" x="3500438" y="2159000"/>
          <p14:tracePt t="23795" x="3517900" y="2159000"/>
          <p14:tracePt t="23803" x="3551238" y="2141538"/>
          <p14:tracePt t="23811" x="3576638" y="2124075"/>
          <p14:tracePt t="23819" x="3611563" y="2116138"/>
          <p14:tracePt t="23827" x="3636963" y="2108200"/>
          <p14:tracePt t="23834" x="3670300" y="2090738"/>
          <p14:tracePt t="23842" x="3678238" y="2090738"/>
          <p14:tracePt t="23851" x="3695700" y="2090738"/>
          <p14:tracePt t="23858" x="3729038" y="2082800"/>
          <p14:tracePt t="23867" x="3746500" y="2073275"/>
          <p14:tracePt t="23875" x="3771900" y="2065338"/>
          <p14:tracePt t="23882" x="3797300" y="2065338"/>
          <p14:tracePt t="23888" x="3822700" y="2055813"/>
          <p14:tracePt t="23899" x="3832225" y="2055813"/>
          <p14:tracePt t="23905" x="3840163" y="2055813"/>
          <p14:tracePt t="23916" x="3848100" y="2055813"/>
          <p14:tracePt t="23921" x="3865563" y="2055813"/>
          <p14:tracePt t="23930" x="3873500" y="2055813"/>
          <p14:tracePt t="23946" x="3900488" y="2055813"/>
          <p14:tracePt t="23953" x="3908425" y="2055813"/>
          <p14:tracePt t="23961" x="3925888" y="2055813"/>
          <p14:tracePt t="23968" x="3941763" y="2055813"/>
          <p14:tracePt t="23976" x="3959225" y="2055813"/>
          <p14:tracePt t="23984" x="3976688" y="2055813"/>
          <p14:tracePt t="23992" x="3984625" y="2055813"/>
          <p14:tracePt t="24007" x="4002088" y="2055813"/>
          <p14:tracePt t="24015" x="4010025" y="2055813"/>
          <p14:tracePt t="24023" x="4017963" y="2055813"/>
          <p14:tracePt t="24032" x="4027488" y="2055813"/>
          <p14:tracePt t="24039" x="4035425" y="2065338"/>
          <p14:tracePt t="24048" x="4044950" y="2065338"/>
          <p14:tracePt t="24055" x="4060825" y="2065338"/>
          <p14:tracePt t="24080" x="4070350" y="2073275"/>
          <p14:tracePt t="24086" x="4078288" y="2073275"/>
          <p14:tracePt t="24111" x="4086225" y="2073275"/>
          <p14:tracePt t="24133" x="4095750" y="2082800"/>
          <p14:tracePt t="24141" x="4103688" y="2082800"/>
          <p14:tracePt t="24157" x="4111625" y="2082800"/>
          <p14:tracePt t="24164" x="4121150" y="2090738"/>
          <p14:tracePt t="24173" x="4171950" y="2098675"/>
          <p14:tracePt t="24181" x="4187825" y="2108200"/>
          <p14:tracePt t="24189" x="4222750" y="2124075"/>
          <p14:tracePt t="24198" x="4256088" y="2133600"/>
          <p14:tracePt t="24205" x="4273550" y="2133600"/>
          <p14:tracePt t="24215" x="4306888" y="2149475"/>
          <p14:tracePt t="24220" x="4332288" y="2166938"/>
          <p14:tracePt t="24231" x="4367213" y="2184400"/>
          <p14:tracePt t="24234" x="4392613" y="2209800"/>
          <p14:tracePt t="24242" x="4443413" y="2260600"/>
          <p14:tracePt t="24250" x="4476750" y="2303463"/>
          <p14:tracePt t="24259" x="4511675" y="2336800"/>
          <p14:tracePt t="24267" x="4545013" y="2379663"/>
          <p14:tracePt t="24275" x="4570413" y="2413000"/>
          <p14:tracePt t="24283" x="4613275" y="2455863"/>
          <p14:tracePt t="24290" x="4638675" y="2498725"/>
          <p14:tracePt t="24299" x="4656138" y="2524125"/>
          <p14:tracePt t="24307" x="4681538" y="2557463"/>
          <p14:tracePt t="24314" x="4706938" y="2582863"/>
          <p14:tracePt t="24323" x="4732338" y="2600325"/>
          <p14:tracePt t="24331" x="4749800" y="2625725"/>
          <p14:tracePt t="24338" x="4757738" y="2625725"/>
          <p14:tracePt t="24348" x="4757738" y="2633663"/>
          <p14:tracePt t="24353" x="4765675" y="2633663"/>
          <p14:tracePt t="24363" x="4775200" y="2633663"/>
          <p14:tracePt t="24393" x="4783138" y="2633663"/>
          <p14:tracePt t="24401" x="4791075" y="2633663"/>
          <p14:tracePt t="24418" x="4800600" y="2633663"/>
          <p14:tracePt t="24425" x="4808538" y="2633663"/>
          <p14:tracePt t="24434" x="4818063" y="2633663"/>
          <p14:tracePt t="24442" x="4826000" y="2633663"/>
          <p14:tracePt t="24450" x="4843463" y="2633663"/>
          <p14:tracePt t="24457" x="4868863" y="2633663"/>
          <p14:tracePt t="24472" x="4894263" y="2633663"/>
          <p14:tracePt t="24481" x="4902200" y="2633663"/>
          <p14:tracePt t="24490" x="4919663" y="2633663"/>
          <p14:tracePt t="24495" x="4935538" y="2633663"/>
          <p14:tracePt t="24504" x="4945063" y="2633663"/>
          <p14:tracePt t="24511" x="4962525" y="2633663"/>
          <p14:tracePt t="24521" x="4970463" y="2633663"/>
          <p14:tracePt t="24527" x="4995863" y="2633663"/>
          <p14:tracePt t="24535" x="5021263" y="2633663"/>
          <p14:tracePt t="24545" x="5029200" y="2633663"/>
          <p14:tracePt t="24552" x="5054600" y="2633663"/>
          <p14:tracePt t="24559" x="5097463" y="2633663"/>
          <p14:tracePt t="24568" x="5157788" y="2633663"/>
          <p14:tracePt t="24576" x="5216525" y="2633663"/>
          <p14:tracePt t="24583" x="5302250" y="2617788"/>
          <p14:tracePt t="24590" x="5378450" y="2592388"/>
          <p14:tracePt t="24598" x="5437188" y="2582863"/>
          <p14:tracePt t="24605" x="5522913" y="2557463"/>
          <p14:tracePt t="24614" x="5573713" y="2541588"/>
          <p14:tracePt t="24623" x="5649913" y="2524125"/>
          <p14:tracePt t="24631" x="5692775" y="2516188"/>
          <p14:tracePt t="24639" x="5743575" y="2489200"/>
          <p14:tracePt t="24648" x="5768975" y="2473325"/>
          <p14:tracePt t="24654" x="5802313" y="2455863"/>
          <p14:tracePt t="24663" x="5819775" y="2447925"/>
          <p14:tracePt t="24670" x="5827713" y="2447925"/>
          <p14:tracePt t="24677" x="5845175" y="2438400"/>
          <p14:tracePt t="24686" x="5853113" y="2430463"/>
          <p14:tracePt t="24694" x="5880100" y="2422525"/>
          <p14:tracePt t="24702" x="5895975" y="2413000"/>
          <p14:tracePt t="24707" x="5913438" y="2397125"/>
          <p14:tracePt t="24715" x="5930900" y="2387600"/>
          <p14:tracePt t="24723" x="5964238" y="2371725"/>
          <p14:tracePt t="24731" x="5989638" y="2371725"/>
          <p14:tracePt t="24740" x="6007100" y="2362200"/>
          <p14:tracePt t="24747" x="6049963" y="2354263"/>
          <p14:tracePt t="24755" x="6075363" y="2344738"/>
          <p14:tracePt t="24765" x="6116638" y="2336800"/>
          <p14:tracePt t="24772" x="6219825" y="2311400"/>
          <p14:tracePt t="24781" x="6261100" y="2303463"/>
          <p14:tracePt t="24788" x="6303963" y="2303463"/>
          <p14:tracePt t="24795" x="6338888" y="2293938"/>
          <p14:tracePt t="24804" x="6397625" y="2286000"/>
          <p14:tracePt t="24811" x="6430963" y="2278063"/>
          <p14:tracePt t="24819" x="6483350" y="2260600"/>
          <p14:tracePt t="24825" x="6542088" y="2243138"/>
          <p14:tracePt t="24833" x="6600825" y="2227263"/>
          <p14:tracePt t="24842" x="6678613" y="2217738"/>
          <p14:tracePt t="24851" x="6737350" y="2209800"/>
          <p14:tracePt t="24858" x="6762750" y="2200275"/>
          <p14:tracePt t="24864" x="6797675" y="2192338"/>
          <p14:tracePt t="24873" x="6823075" y="2192338"/>
          <p14:tracePt t="24882" x="6848475" y="2184400"/>
          <p14:tracePt t="24893" x="6856413" y="2184400"/>
          <p14:tracePt t="24898" x="6873875" y="2174875"/>
          <p14:tracePt t="24904" x="6889750" y="2174875"/>
          <p14:tracePt t="24915" x="6899275" y="2166938"/>
          <p14:tracePt t="24922" x="6924675" y="2166938"/>
          <p14:tracePt t="24932" x="6942138" y="2159000"/>
          <p14:tracePt t="24937" x="6975475" y="2149475"/>
          <p14:tracePt t="24944" x="6992938" y="2141538"/>
          <p14:tracePt t="24953" x="7018338" y="2133600"/>
          <p14:tracePt t="24959" x="7043738" y="2133600"/>
          <p14:tracePt t="24967" x="7059613" y="2133600"/>
          <p14:tracePt t="24974" x="7085013" y="2124075"/>
          <p14:tracePt t="24983" x="7112000" y="2124075"/>
          <p14:tracePt t="24991" x="7153275" y="2116138"/>
          <p14:tracePt t="24999" x="7188200" y="2116138"/>
          <p14:tracePt t="25015" x="7256463" y="2116138"/>
          <p14:tracePt t="25024" x="7307263" y="2116138"/>
          <p14:tracePt t="25031" x="7348538" y="2124075"/>
          <p14:tracePt t="25039" x="7426325" y="2159000"/>
          <p14:tracePt t="25049" x="7485063" y="2174875"/>
          <p14:tracePt t="25055" x="7535863" y="2192338"/>
          <p14:tracePt t="25061" x="7586663" y="2227263"/>
          <p14:tracePt t="25069" x="7629525" y="2243138"/>
          <p14:tracePt t="25076" x="7705725" y="2286000"/>
          <p14:tracePt t="25085" x="7773988" y="2311400"/>
          <p14:tracePt t="25094" x="7791450" y="2319338"/>
          <p14:tracePt t="25102" x="7824788" y="2336800"/>
          <p14:tracePt t="25109" x="7850188" y="2354263"/>
          <p14:tracePt t="25117" x="7885113" y="2371725"/>
          <p14:tracePt t="25126" x="7910513" y="2387600"/>
          <p14:tracePt t="25134" x="7935913" y="2397125"/>
          <p14:tracePt t="25143" x="7943850" y="2397125"/>
          <p14:tracePt t="25149" x="7951788" y="2405063"/>
          <p14:tracePt t="25157" x="7969250" y="2413000"/>
          <p14:tracePt t="25164" x="7986713" y="2413000"/>
          <p14:tracePt t="25170" x="8004175" y="2422525"/>
          <p14:tracePt t="25182" x="8020050" y="2430463"/>
          <p14:tracePt t="25187" x="8020050" y="2438400"/>
          <p14:tracePt t="25198" x="8029575" y="2447925"/>
          <p14:tracePt t="25203" x="8037513" y="2447925"/>
          <p14:tracePt t="25211" x="8045450" y="2447925"/>
          <p14:tracePt t="25219" x="8070850" y="2455863"/>
          <p14:tracePt t="25227" x="8080375" y="2463800"/>
          <p14:tracePt t="25237" x="8088313" y="2481263"/>
          <p14:tracePt t="25244" x="8096250" y="2481263"/>
          <p14:tracePt t="25251" x="8113713" y="2481263"/>
          <p14:tracePt t="25260" x="8113713" y="2489200"/>
          <p14:tracePt t="25267" x="8131175" y="2498725"/>
          <p14:tracePt t="25274" x="8139113" y="2506663"/>
          <p14:tracePt t="25284" x="8156575" y="2516188"/>
          <p14:tracePt t="25289" x="8174038" y="2524125"/>
          <p14:tracePt t="25297" x="8189913" y="2541588"/>
          <p14:tracePt t="25305" x="8199438" y="2557463"/>
          <p14:tracePt t="25314" x="8215313" y="2566988"/>
          <p14:tracePt t="25322" x="8232775" y="2592388"/>
          <p14:tracePt t="25331" x="8266113" y="2643188"/>
          <p14:tracePt t="25337" x="8301038" y="2676525"/>
          <p14:tracePt t="25347" x="8318500" y="2727325"/>
          <p14:tracePt t="25354" x="8334375" y="2744788"/>
          <p14:tracePt t="25361" x="8343900" y="2744788"/>
          <p14:tracePt t="25370" x="8369300" y="2744788"/>
          <p14:tracePt t="25377" x="8369300" y="2711450"/>
          <p14:tracePt t="25386" x="8369300" y="2693988"/>
          <p14:tracePt t="25772" x="8369300" y="2686050"/>
          <p14:tracePt t="25777" x="8369300" y="2668588"/>
          <p14:tracePt t="25785" x="8326438" y="2643188"/>
          <p14:tracePt t="25793" x="8283575" y="2617788"/>
          <p14:tracePt t="25801" x="8215313" y="2574925"/>
          <p14:tracePt t="25810" x="8113713" y="2541588"/>
          <p14:tracePt t="25817" x="7986713" y="2489200"/>
          <p14:tracePt t="25826" x="7859713" y="2481263"/>
          <p14:tracePt t="25834" x="7654925" y="2463800"/>
          <p14:tracePt t="25843" x="7426325" y="2463800"/>
          <p14:tracePt t="25851" x="7077075" y="2463800"/>
          <p14:tracePt t="25857" x="6704013" y="2463800"/>
          <p14:tracePt t="25866" x="6270625" y="2473325"/>
          <p14:tracePt t="25874" x="5761038" y="2557463"/>
          <p14:tracePt t="25880" x="5208588" y="2617788"/>
          <p14:tracePt t="25887" x="4562475" y="2701925"/>
          <p14:tracePt t="25897" x="3848100" y="2838450"/>
          <p14:tracePt t="25903" x="3117850" y="2974975"/>
          <p14:tracePt t="25914" x="2293938" y="3084513"/>
          <p14:tracePt t="25918" x="1563688" y="3195638"/>
          <p14:tracePt t="25927" x="892175" y="3279775"/>
          <p14:tracePt t="25936" x="382588" y="3365500"/>
          <p14:tracePt t="26186" x="271463" y="3646488"/>
          <p14:tracePt t="26195" x="560388" y="3730625"/>
          <p14:tracePt t="26203" x="935038" y="3824288"/>
          <p14:tracePt t="26214" x="1239838" y="3892550"/>
          <p14:tracePt t="26220" x="1554163" y="3960813"/>
          <p14:tracePt t="26225" x="1809750" y="4011613"/>
          <p14:tracePt t="26233" x="2055813" y="4037013"/>
          <p14:tracePt t="26243" x="2208213" y="4052888"/>
          <p14:tracePt t="26250" x="2430463" y="4062413"/>
          <p14:tracePt t="26257" x="2608263" y="4079875"/>
          <p14:tracePt t="26266" x="2727325" y="4087813"/>
          <p14:tracePt t="26274" x="2811463" y="4105275"/>
          <p14:tracePt t="26281" x="2914650" y="4121150"/>
          <p14:tracePt t="26291" x="2955925" y="4130675"/>
          <p14:tracePt t="26296" x="3008313" y="4138613"/>
          <p14:tracePt t="26307" x="3033713" y="4146550"/>
          <p14:tracePt t="26313" x="3084513" y="4146550"/>
          <p14:tracePt t="26323" x="3092450" y="4156075"/>
          <p14:tracePt t="26329" x="3109913" y="4156075"/>
          <p14:tracePt t="26337" x="3127375" y="4164013"/>
          <p14:tracePt t="26344" x="3135313" y="4164013"/>
          <p14:tracePt t="26350" x="3143250" y="4164013"/>
          <p14:tracePt t="26367" x="3152775" y="4164013"/>
          <p14:tracePt t="26417" x="3152775" y="4146550"/>
          <p14:tracePt t="26425" x="3152775" y="4121150"/>
          <p14:tracePt t="26431" x="3152775" y="4095750"/>
          <p14:tracePt t="26440" x="3152775" y="4079875"/>
          <p14:tracePt t="26447" x="3152775" y="4062413"/>
          <p14:tracePt t="26456" x="3152775" y="4052888"/>
          <p14:tracePt t="26462" x="3152775" y="4044950"/>
          <p14:tracePt t="26470" x="3143250" y="4027488"/>
          <p14:tracePt t="26478" x="3127375" y="3994150"/>
          <p14:tracePt t="26485" x="3109913" y="3968750"/>
          <p14:tracePt t="26493" x="3084513" y="3943350"/>
          <p14:tracePt t="26502" x="3041650" y="3892550"/>
          <p14:tracePt t="26509" x="3024188" y="3875088"/>
          <p14:tracePt t="26517" x="2973388" y="3841750"/>
          <p14:tracePt t="26527" x="2940050" y="3806825"/>
          <p14:tracePt t="26533" x="2863850" y="3763963"/>
          <p14:tracePt t="26543" x="2795588" y="3738563"/>
          <p14:tracePt t="26549" x="2752725" y="3713163"/>
          <p14:tracePt t="26558" x="2701925" y="3687763"/>
          <p14:tracePt t="26564" x="2625725" y="3654425"/>
          <p14:tracePt t="26573" x="2590800" y="3646488"/>
          <p14:tracePt t="26579" x="2532063" y="3636963"/>
          <p14:tracePt t="26587" x="2471738" y="3636963"/>
          <p14:tracePt t="26596" x="2455863" y="3636963"/>
          <p14:tracePt t="26603" x="2413000" y="3636963"/>
          <p14:tracePt t="26613" x="2379663" y="3636963"/>
          <p14:tracePt t="26621" x="2336800" y="3636963"/>
          <p14:tracePt t="26630" x="2311400" y="3636963"/>
          <p14:tracePt t="26636" x="2293938" y="3636963"/>
          <p14:tracePt t="26643" x="2268538" y="3636963"/>
          <p14:tracePt t="26652" x="2235200" y="3636963"/>
          <p14:tracePt t="26660" x="2208213" y="3636963"/>
          <p14:tracePt t="26667" x="2182813" y="3636963"/>
          <p14:tracePt t="26676" x="2149475" y="3636963"/>
          <p14:tracePt t="26684" x="2106613" y="3636963"/>
          <p14:tracePt t="26692" x="2073275" y="3629025"/>
          <p14:tracePt t="26697" x="2047875" y="3629025"/>
          <p14:tracePt t="26706" x="2022475" y="3629025"/>
          <p14:tracePt t="26713" x="1997075" y="3619500"/>
          <p14:tracePt t="26722" x="1979613" y="3619500"/>
          <p14:tracePt t="26729" x="1962150" y="3619500"/>
          <p14:tracePt t="26746" x="1946275" y="3611563"/>
          <p14:tracePt t="26754" x="1936750" y="3611563"/>
          <p14:tracePt t="26949" x="1936750" y="3603625"/>
          <p14:tracePt t="26973" x="1936750" y="3594100"/>
          <p14:tracePt t="26989" x="1946275" y="3586163"/>
          <p14:tracePt t="27013" x="1979613" y="3560763"/>
          <p14:tracePt t="27020" x="2005013" y="3543300"/>
          <p14:tracePt t="27030" x="2030413" y="3535363"/>
          <p14:tracePt t="27037" x="2065338" y="3517900"/>
          <p14:tracePt t="27046" x="2106613" y="3502025"/>
          <p14:tracePt t="27051" x="2124075" y="3502025"/>
          <p14:tracePt t="27059" x="2157413" y="3492500"/>
          <p14:tracePt t="27067" x="2174875" y="3484563"/>
          <p14:tracePt t="27075" x="2192338" y="3484563"/>
          <p14:tracePt t="27083" x="2217738" y="3475038"/>
          <p14:tracePt t="27091" x="2235200" y="3467100"/>
          <p14:tracePt t="27098" x="2251075" y="3467100"/>
          <p14:tracePt t="27107" x="2276475" y="3459163"/>
          <p14:tracePt t="27115" x="2311400" y="3449638"/>
          <p14:tracePt t="27123" x="2319338" y="3449638"/>
          <p14:tracePt t="27132" x="2336800" y="3449638"/>
          <p14:tracePt t="27139" x="2362200" y="3441700"/>
          <p14:tracePt t="27147" x="2379663" y="3433763"/>
          <p14:tracePt t="27155" x="2413000" y="3433763"/>
          <p14:tracePt t="27162" x="2430463" y="3433763"/>
          <p14:tracePt t="27169" x="2463800" y="3433763"/>
          <p14:tracePt t="27179" x="2471738" y="3433763"/>
          <p14:tracePt t="27184" x="2497138" y="3433763"/>
          <p14:tracePt t="27195" x="2514600" y="3433763"/>
          <p14:tracePt t="27200" x="2524125" y="3433763"/>
          <p14:tracePt t="27209" x="2549525" y="3433763"/>
          <p14:tracePt t="27216" x="2557463" y="3433763"/>
          <p14:tracePt t="27224" x="2574925" y="3433763"/>
          <p14:tracePt t="27233" x="2582863" y="3433763"/>
          <p14:tracePt t="27249" x="2590800" y="3433763"/>
          <p14:tracePt t="27311" x="2600325" y="3433763"/>
          <p14:tracePt t="27336" x="2616200" y="3441700"/>
          <p14:tracePt t="27343" x="2633663" y="3449638"/>
          <p14:tracePt t="27359" x="2651125" y="3467100"/>
          <p14:tracePt t="27367" x="2659063" y="3492500"/>
          <p14:tracePt t="27375" x="2676525" y="3509963"/>
          <p14:tracePt t="27383" x="2684463" y="3527425"/>
          <p14:tracePt t="27392" x="2684463" y="3543300"/>
          <p14:tracePt t="27397" x="2693988" y="3560763"/>
          <p14:tracePt t="27406" x="2701925" y="3586163"/>
          <p14:tracePt t="27413" x="2719388" y="3603625"/>
          <p14:tracePt t="27423" x="2727325" y="3611563"/>
          <p14:tracePt t="27428" x="2735263" y="3629025"/>
          <p14:tracePt t="27437" x="2744788" y="3646488"/>
          <p14:tracePt t="27455" x="2752725" y="3662363"/>
          <p14:tracePt t="27462" x="2760663" y="3671888"/>
          <p14:tracePt t="27471" x="2778125" y="3679825"/>
          <p14:tracePt t="27478" x="2778125" y="3687763"/>
          <p14:tracePt t="27487" x="2795588" y="3697288"/>
          <p14:tracePt t="27495" x="2811463" y="3713163"/>
          <p14:tracePt t="27510" x="2828925" y="3730625"/>
          <p14:tracePt t="27514" x="2846388" y="3748088"/>
          <p14:tracePt t="27522" x="2871788" y="3763963"/>
          <p14:tracePt t="27539" x="2889250" y="3781425"/>
          <p14:tracePt t="27555" x="2914650" y="3798888"/>
          <p14:tracePt t="27557" x="2930525" y="3816350"/>
          <p14:tracePt t="27563" x="2940050" y="3824288"/>
          <p14:tracePt t="27573" x="2965450" y="3849688"/>
          <p14:tracePt t="27579" x="2990850" y="3875088"/>
          <p14:tracePt t="27588" x="2998788" y="3883025"/>
          <p14:tracePt t="27596" x="3008313" y="3892550"/>
          <p14:tracePt t="27605" x="3024188" y="3917950"/>
          <p14:tracePt t="27620" x="3033713" y="3925888"/>
          <p14:tracePt t="27628" x="3033713" y="3935413"/>
          <p14:tracePt t="27634" x="3041650" y="3935413"/>
          <p14:tracePt t="27683" x="3049588" y="3935413"/>
          <p14:tracePt t="27691" x="3059113" y="3935413"/>
          <p14:tracePt t="27697" x="3067050" y="3935413"/>
          <p14:tracePt t="27713" x="3074988" y="3935413"/>
          <p14:tracePt t="27722" x="3084513" y="3935413"/>
          <p14:tracePt t="27737" x="3092450" y="3935413"/>
          <p14:tracePt t="27745" x="3135313" y="3935413"/>
          <p14:tracePt t="27752" x="3168650" y="3917950"/>
          <p14:tracePt t="27762" x="3203575" y="3883025"/>
          <p14:tracePt t="27768" x="3236913" y="3875088"/>
          <p14:tracePt t="27777" x="3270250" y="3857625"/>
          <p14:tracePt t="27784" x="3287713" y="3849688"/>
          <p14:tracePt t="27792" x="3313113" y="3841750"/>
          <p14:tracePt t="27800" x="3330575" y="3832225"/>
          <p14:tracePt t="27808" x="3348038" y="3816350"/>
          <p14:tracePt t="27816" x="3363913" y="3816350"/>
          <p14:tracePt t="27825" x="3373438" y="3798888"/>
          <p14:tracePt t="27841" x="3381375" y="3790950"/>
          <p14:tracePt t="27847" x="3389313" y="3790950"/>
          <p14:tracePt t="27856" x="3389313" y="3781425"/>
          <p14:tracePt t="27864" x="3389313" y="3773488"/>
          <p14:tracePt t="27869" x="3398838" y="3763963"/>
          <p14:tracePt t="27878" x="3398838" y="3756025"/>
          <p14:tracePt t="27885" x="3406775" y="3738563"/>
          <p14:tracePt t="27894" x="3414713" y="3730625"/>
          <p14:tracePt t="27901" x="3424238" y="3722688"/>
          <p14:tracePt t="27911" x="3424238" y="3713163"/>
          <p14:tracePt t="27917" x="3441700" y="3705225"/>
          <p14:tracePt t="27926" x="3449638" y="3697288"/>
          <p14:tracePt t="27943" x="3457575" y="3679825"/>
          <p14:tracePt t="27949" x="3467100" y="3679825"/>
          <p14:tracePt t="27957" x="3475038" y="3671888"/>
          <p14:tracePt t="27966" x="3482975" y="3662363"/>
          <p14:tracePt t="27975" x="3492500" y="3654425"/>
          <p14:tracePt t="27983" x="3500438" y="3654425"/>
          <p14:tracePt t="27995" x="3508375" y="3646488"/>
          <p14:tracePt t="28005" x="3525838" y="3636963"/>
          <p14:tracePt t="28011" x="3533775" y="3629025"/>
          <p14:tracePt t="28027" x="3559175" y="3619500"/>
          <p14:tracePt t="28036" x="3576638" y="3603625"/>
          <p14:tracePt t="28052" x="3602038" y="3594100"/>
          <p14:tracePt t="28061" x="3627438" y="3586163"/>
          <p14:tracePt t="28067" x="3636963" y="3578225"/>
          <p14:tracePt t="28076" x="3644900" y="3578225"/>
          <p14:tracePt t="28084" x="3662363" y="3578225"/>
          <p14:tracePt t="28092" x="3678238" y="3568700"/>
          <p14:tracePt t="28100" x="3695700" y="3560763"/>
          <p14:tracePt t="28107" x="3721100" y="3552825"/>
          <p14:tracePt t="28116" x="3738563" y="3543300"/>
          <p14:tracePt t="28122" x="3756025" y="3543300"/>
          <p14:tracePt t="28129" x="3771900" y="3535363"/>
          <p14:tracePt t="28138" x="3781425" y="3535363"/>
          <p14:tracePt t="28144" x="3797300" y="3527425"/>
          <p14:tracePt t="28161" x="3806825" y="3527425"/>
          <p14:tracePt t="28169" x="3814763" y="3527425"/>
          <p14:tracePt t="28177" x="3832225" y="3527425"/>
          <p14:tracePt t="28187" x="3840163" y="3527425"/>
          <p14:tracePt t="28195" x="3865563" y="3527425"/>
          <p14:tracePt t="28203" x="3883025" y="3527425"/>
          <p14:tracePt t="28211" x="3900488" y="3527425"/>
          <p14:tracePt t="28216" x="3933825" y="3527425"/>
          <p14:tracePt t="28224" x="3959225" y="3527425"/>
          <p14:tracePt t="28232" x="4002088" y="3527425"/>
          <p14:tracePt t="28240" x="4017963" y="3527425"/>
          <p14:tracePt t="28248" x="4060825" y="3527425"/>
          <p14:tracePt t="28256" x="4086225" y="3527425"/>
          <p14:tracePt t="28263" x="4103688" y="3527425"/>
          <p14:tracePt t="28274" x="4121150" y="3527425"/>
          <p14:tracePt t="28279" x="4146550" y="3527425"/>
          <p14:tracePt t="28288" x="4154488" y="3527425"/>
          <p14:tracePt t="28304" x="4171950" y="3527425"/>
          <p14:tracePt t="28311" x="4179888" y="3527425"/>
          <p14:tracePt t="28341" x="4187825" y="3527425"/>
          <p14:tracePt t="28357" x="4197350" y="3527425"/>
          <p14:tracePt t="28384" x="4205288" y="3527425"/>
          <p14:tracePt t="28391" x="4222750" y="3517900"/>
          <p14:tracePt t="28422" x="4230688" y="3509963"/>
          <p14:tracePt t="28431" x="4240213" y="3509963"/>
          <p14:tracePt t="28439" x="4248150" y="3509963"/>
          <p14:tracePt t="28445" x="4256088" y="3502025"/>
          <p14:tracePt t="28451" x="4265613" y="3502025"/>
          <p14:tracePt t="28461" x="4273550" y="3502025"/>
          <p14:tracePt t="28484" x="4281488" y="3492500"/>
          <p14:tracePt t="28492" x="4291013" y="3492500"/>
          <p14:tracePt t="28500" x="4291013" y="3484563"/>
          <p14:tracePt t="28508" x="4298950" y="3484563"/>
          <p14:tracePt t="28515" x="4316413" y="3467100"/>
          <p14:tracePt t="28526" x="4341813" y="3441700"/>
          <p14:tracePt t="28530" x="4341813" y="3433763"/>
          <p14:tracePt t="28539" x="4349750" y="3416300"/>
          <p14:tracePt t="28551" x="4367213" y="3408363"/>
          <p14:tracePt t="28558" x="4375150" y="3390900"/>
          <p14:tracePt t="28563" x="4384675" y="3382963"/>
          <p14:tracePt t="28570" x="4384675" y="3373438"/>
          <p14:tracePt t="28577" x="4392613" y="3355975"/>
          <p14:tracePt t="28587" x="4400550" y="3355975"/>
          <p14:tracePt t="28594" x="4410075" y="3340100"/>
          <p14:tracePt t="28603" x="4410075" y="3330575"/>
          <p14:tracePt t="28619" x="4410075" y="3322638"/>
          <p14:tracePt t="28627" x="4410075" y="3314700"/>
          <p14:tracePt t="30201" x="4476750" y="3305175"/>
          <p14:tracePt t="30209" x="4537075" y="3297238"/>
          <p14:tracePt t="30215" x="4595813" y="3279775"/>
          <p14:tracePt t="30223" x="4656138" y="3263900"/>
          <p14:tracePt t="30230" x="4732338" y="3238500"/>
          <p14:tracePt t="30237" x="4808538" y="3221038"/>
          <p14:tracePt t="30247" x="4876800" y="3221038"/>
          <p14:tracePt t="30254" x="4935538" y="3211513"/>
          <p14:tracePt t="30263" x="4970463" y="3203575"/>
          <p14:tracePt t="30270" x="4995863" y="3195638"/>
          <p14:tracePt t="30277" x="5021263" y="3186113"/>
          <p14:tracePt t="30284" x="5029200" y="3186113"/>
          <p14:tracePt t="30292" x="5046663" y="3186113"/>
          <p14:tracePt t="30302" x="5072063" y="3178175"/>
          <p14:tracePt t="30310" x="5080000" y="3178175"/>
          <p14:tracePt t="30317" x="5089525" y="3178175"/>
          <p14:tracePt t="30326" x="5106988" y="3178175"/>
          <p14:tracePt t="30335" x="5122863" y="3178175"/>
          <p14:tracePt t="30341" x="5148263" y="3178175"/>
          <p14:tracePt t="30346" x="5191125" y="3186113"/>
          <p14:tracePt t="30356" x="5249863" y="3186113"/>
          <p14:tracePt t="30363" x="5284788" y="3203575"/>
          <p14:tracePt t="30371" x="5343525" y="3221038"/>
          <p14:tracePt t="30381" x="5394325" y="3238500"/>
          <p14:tracePt t="30387" x="5454650" y="3254375"/>
          <p14:tracePt t="30396" x="5522913" y="3254375"/>
          <p14:tracePt t="30405" x="5573713" y="3271838"/>
          <p14:tracePt t="30411" x="5624513" y="3289300"/>
          <p14:tracePt t="30419" x="5667375" y="3297238"/>
          <p14:tracePt t="30427" x="5700713" y="3305175"/>
          <p14:tracePt t="30435" x="5726113" y="3305175"/>
          <p14:tracePt t="30442" x="5743575" y="3322638"/>
          <p14:tracePt t="30453" x="5761038" y="3348038"/>
          <p14:tracePt t="30458" x="5786438" y="3382963"/>
          <p14:tracePt t="30465" x="5819775" y="3416300"/>
          <p14:tracePt t="30475" x="5853113" y="3467100"/>
          <p14:tracePt t="30481" x="5888038" y="3517900"/>
          <p14:tracePt t="30489" x="5921375" y="3568700"/>
          <p14:tracePt t="30497" x="5946775" y="3603625"/>
          <p14:tracePt t="30505" x="5956300" y="3629025"/>
          <p14:tracePt t="30513" x="5981700" y="3654425"/>
          <p14:tracePt t="30521" x="5989638" y="3679825"/>
          <p14:tracePt t="30530" x="6007100" y="3697288"/>
          <p14:tracePt t="30537" x="6024563" y="3722688"/>
          <p14:tracePt t="30545" x="6032500" y="3738563"/>
          <p14:tracePt t="30553" x="6032500" y="3748088"/>
          <p14:tracePt t="30591" x="6032500" y="3756025"/>
          <p14:tracePt t="30598" x="6024563" y="3773488"/>
          <p14:tracePt t="30610" x="6015038" y="3781425"/>
          <p14:tracePt t="30615" x="5956300" y="3790950"/>
          <p14:tracePt t="30623" x="5880100" y="3806825"/>
          <p14:tracePt t="30630" x="5751513" y="3824288"/>
          <p14:tracePt t="30639" x="5573713" y="3849688"/>
          <p14:tracePt t="30647" x="5446713" y="3857625"/>
          <p14:tracePt t="30655" x="5208588" y="3875088"/>
          <p14:tracePt t="30663" x="5080000" y="3883025"/>
          <p14:tracePt t="30670" x="4884738" y="3883025"/>
          <p14:tracePt t="30678" x="4714875" y="3883025"/>
          <p14:tracePt t="30686" x="4503738" y="3900488"/>
          <p14:tracePt t="30693" x="4265613" y="3908425"/>
          <p14:tracePt t="30700" x="3992563" y="3925888"/>
          <p14:tracePt t="30710" x="3806825" y="3951288"/>
          <p14:tracePt t="30717" x="3586163" y="3986213"/>
          <p14:tracePt t="30725" x="3355975" y="4044950"/>
          <p14:tracePt t="30732" x="3178175" y="4095750"/>
          <p14:tracePt t="30743" x="3033713" y="4146550"/>
          <p14:tracePt t="30749" x="2889250" y="4171950"/>
          <p14:tracePt t="30760" x="2760663" y="4189413"/>
          <p14:tracePt t="30765" x="2633663" y="4189413"/>
          <p14:tracePt t="30777" x="2532063" y="4197350"/>
          <p14:tracePt t="30781" x="2430463" y="4206875"/>
          <p14:tracePt t="30789" x="2370138" y="4214813"/>
          <p14:tracePt t="30796" x="2327275" y="4224338"/>
          <p14:tracePt t="30802" x="2311400" y="4224338"/>
          <p14:tracePt t="30811" x="2311400" y="4232275"/>
          <p14:tracePt t="30843" x="2311400" y="4249738"/>
          <p14:tracePt t="30851" x="2301875" y="4249738"/>
          <p14:tracePt t="30859" x="2301875" y="4283075"/>
          <p14:tracePt t="30867" x="2293938" y="4333875"/>
          <p14:tracePt t="30875" x="2293938" y="4359275"/>
          <p14:tracePt t="30882" x="2293938" y="4376738"/>
          <p14:tracePt t="30891" x="2293938" y="4402138"/>
          <p14:tracePt t="30898" x="2293938" y="4427538"/>
          <p14:tracePt t="30909" x="2293938" y="4435475"/>
          <p14:tracePt t="30914" x="2301875" y="4460875"/>
          <p14:tracePt t="30920" x="2301875" y="4478338"/>
          <p14:tracePt t="30928" x="2319338" y="4513263"/>
          <p14:tracePt t="30937" x="2327275" y="4538663"/>
          <p14:tracePt t="30945" x="2344738" y="4572000"/>
          <p14:tracePt t="30952" x="2352675" y="4589463"/>
          <p14:tracePt t="30961" x="2362200" y="4622800"/>
          <p14:tracePt t="30968" x="2362200" y="4648200"/>
          <p14:tracePt t="30977" x="2362200" y="4673600"/>
          <p14:tracePt t="30985" x="2362200" y="4683125"/>
          <p14:tracePt t="30993" x="2362200" y="4699000"/>
          <p14:tracePt t="31001" x="2362200" y="4708525"/>
          <p14:tracePt t="31009" x="2370138" y="4724400"/>
          <p14:tracePt t="31025" x="2370138" y="4759325"/>
          <p14:tracePt t="31032" x="2370138" y="4775200"/>
          <p14:tracePt t="31039" x="2379663" y="4802188"/>
          <p14:tracePt t="31046" x="2379663" y="4835525"/>
          <p14:tracePt t="31055" x="2387600" y="4843463"/>
          <p14:tracePt t="31079" x="2395538" y="4843463"/>
          <p14:tracePt t="31087" x="2405063" y="4843463"/>
          <p14:tracePt t="31095" x="2413000" y="4843463"/>
          <p14:tracePt t="31102" x="2420938" y="4843463"/>
          <p14:tracePt t="31110" x="2438400" y="4843463"/>
          <p14:tracePt t="31119" x="2463800" y="4835525"/>
          <p14:tracePt t="31127" x="2481263" y="4827588"/>
          <p14:tracePt t="31135" x="2506663" y="4810125"/>
          <p14:tracePt t="31143" x="2532063" y="4792663"/>
          <p14:tracePt t="31150" x="2565400" y="4784725"/>
          <p14:tracePt t="31158" x="2574925" y="4784725"/>
          <p14:tracePt t="31164" x="2590800" y="4784725"/>
          <p14:tracePt t="31175" x="2616200" y="4784725"/>
          <p14:tracePt t="31181" x="2641600" y="4784725"/>
          <p14:tracePt t="31188" x="2668588" y="4784725"/>
          <p14:tracePt t="31197" x="2701925" y="4784725"/>
          <p14:tracePt t="31204" x="2744788" y="4784725"/>
          <p14:tracePt t="31212" x="2778125" y="4792663"/>
          <p14:tracePt t="31220" x="2820988" y="4802188"/>
          <p14:tracePt t="31229" x="2854325" y="4802188"/>
          <p14:tracePt t="31237" x="2922588" y="4818063"/>
          <p14:tracePt t="31244" x="2965450" y="4827588"/>
          <p14:tracePt t="31252" x="3024188" y="4827588"/>
          <p14:tracePt t="31261" x="3084513" y="4827588"/>
          <p14:tracePt t="31269" x="3178175" y="4827588"/>
          <p14:tracePt t="31275" x="3236913" y="4827588"/>
          <p14:tracePt t="31283" x="3330575" y="4792663"/>
          <p14:tracePt t="31291" x="3414713" y="4759325"/>
          <p14:tracePt t="31300" x="3568700" y="4699000"/>
          <p14:tracePt t="31308" x="3678238" y="4640263"/>
          <p14:tracePt t="31314" x="3781425" y="4589463"/>
          <p14:tracePt t="31325" x="3883025" y="4546600"/>
          <p14:tracePt t="31331" x="4010025" y="4495800"/>
          <p14:tracePt t="31338" x="4103688" y="4452938"/>
          <p14:tracePt t="31347" x="4162425" y="4435475"/>
          <p14:tracePt t="31355" x="4179888" y="4435475"/>
          <p14:tracePt t="31364" x="4197350" y="4435475"/>
          <p14:tracePt t="31371" x="4205288" y="4435475"/>
          <p14:tracePt t="31379" x="4214813" y="4435475"/>
          <p14:tracePt t="31394" x="4222750" y="4435475"/>
          <p14:tracePt t="31477" x="4230688" y="4435475"/>
          <p14:tracePt t="31492" x="4256088" y="4435475"/>
          <p14:tracePt t="31497" x="4265613" y="4435475"/>
          <p14:tracePt t="31505" x="4281488" y="4435475"/>
          <p14:tracePt t="31511" x="4306888" y="4435475"/>
          <p14:tracePt t="31525" x="4332288" y="4435475"/>
          <p14:tracePt t="31533" x="4359275" y="4435475"/>
          <p14:tracePt t="31540" x="4384675" y="4445000"/>
          <p14:tracePt t="31548" x="4443413" y="4452938"/>
          <p14:tracePt t="31554" x="4494213" y="4470400"/>
          <p14:tracePt t="31559" x="4554538" y="4486275"/>
          <p14:tracePt t="31567" x="4595813" y="4495800"/>
          <p14:tracePt t="31575" x="4673600" y="4538663"/>
          <p14:tracePt t="31586" x="4740275" y="4564063"/>
          <p14:tracePt t="31591" x="4775200" y="4589463"/>
          <p14:tracePt t="31599" x="4833938" y="4605338"/>
          <p14:tracePt t="31609" x="4902200" y="4640263"/>
          <p14:tracePt t="31616" x="4945063" y="4648200"/>
          <p14:tracePt t="31626" x="5003800" y="4683125"/>
          <p14:tracePt t="31632" x="5097463" y="4699000"/>
          <p14:tracePt t="31639" x="5157788" y="4733925"/>
          <p14:tracePt t="31646" x="5208588" y="4749800"/>
          <p14:tracePt t="31654" x="5292725" y="4802188"/>
          <p14:tracePt t="31665" x="5335588" y="4818063"/>
          <p14:tracePt t="31669" x="5386388" y="4852988"/>
          <p14:tracePt t="31678" x="5429250" y="4886325"/>
          <p14:tracePt t="31686" x="5472113" y="4911725"/>
          <p14:tracePt t="31696" x="5530850" y="4946650"/>
          <p14:tracePt t="31702" x="5581650" y="4972050"/>
          <p14:tracePt t="31709" x="5632450" y="5005388"/>
          <p14:tracePt t="31719" x="5657850" y="5022850"/>
          <p14:tracePt t="31725" x="5675313" y="5030788"/>
          <p14:tracePt t="31735" x="5700713" y="5038725"/>
          <p14:tracePt t="31741" x="5726113" y="5038725"/>
          <p14:tracePt t="31747" x="5735638" y="5038725"/>
          <p14:tracePt t="31755" x="5751513" y="5038725"/>
          <p14:tracePt t="31765" x="5768975" y="5038725"/>
          <p14:tracePt t="31772" x="5786438" y="5038725"/>
          <p14:tracePt t="31781" x="5802313" y="5038725"/>
          <p14:tracePt t="31786" x="5819775" y="5030788"/>
          <p14:tracePt t="31794" x="5827713" y="5022850"/>
          <p14:tracePt t="31805" x="5853113" y="5005388"/>
          <p14:tracePt t="31813" x="5870575" y="4987925"/>
          <p14:tracePt t="31819" x="5895975" y="4979988"/>
          <p14:tracePt t="31826" x="5930900" y="4937125"/>
          <p14:tracePt t="31836" x="5956300" y="4911725"/>
          <p14:tracePt t="31846" x="6040438" y="4810125"/>
          <p14:tracePt t="31851" x="6091238" y="4759325"/>
          <p14:tracePt t="31857" x="6116638" y="4733925"/>
          <p14:tracePt t="31866" x="6142038" y="4699000"/>
          <p14:tracePt t="31874" x="6159500" y="4691063"/>
          <p14:tracePt t="31882" x="6167438" y="4673600"/>
          <p14:tracePt t="31891" x="6194425" y="4648200"/>
          <p14:tracePt t="31898" x="6219825" y="4630738"/>
          <p14:tracePt t="31908" x="6227763" y="4622800"/>
          <p14:tracePt t="31912" x="6245225" y="4614863"/>
          <p14:tracePt t="31921" x="6261100" y="4605338"/>
          <p14:tracePt t="31930" x="6278563" y="4589463"/>
          <p14:tracePt t="31944" x="6286500" y="4589463"/>
          <p14:tracePt t="31954" x="6296025" y="4589463"/>
          <p14:tracePt t="31960" x="6303963" y="4579938"/>
          <p14:tracePt t="31971" x="6311900" y="4579938"/>
          <p14:tracePt t="31975" x="6329363" y="4579938"/>
          <p14:tracePt t="31984" x="6338888" y="4579938"/>
          <p14:tracePt t="31990" x="6346825" y="4579938"/>
          <p14:tracePt t="32032" x="6346825" y="4597400"/>
          <p14:tracePt t="32041" x="6338888" y="4648200"/>
          <p14:tracePt t="32047" x="6303963" y="4716463"/>
          <p14:tracePt t="32057" x="6261100" y="4792663"/>
          <p14:tracePt t="32064" x="6202363" y="4894263"/>
          <p14:tracePt t="32071" x="6108700" y="5022850"/>
          <p14:tracePt t="32080" x="6007100" y="5124450"/>
          <p14:tracePt t="32088" x="5862638" y="5276850"/>
          <p14:tracePt t="32093" x="5649913" y="5456238"/>
          <p14:tracePt t="32101" x="5530850" y="5540375"/>
          <p14:tracePt t="32109" x="5327650" y="5651500"/>
          <p14:tracePt t="32118" x="5208588" y="5710238"/>
          <p14:tracePt t="32124" x="5029200" y="5803900"/>
          <p14:tracePt t="32135" x="4808538" y="5915025"/>
          <p14:tracePt t="32140" x="4656138" y="5983288"/>
          <p14:tracePt t="32150" x="4418013" y="6076950"/>
          <p14:tracePt t="32157" x="4129088" y="6169025"/>
          <p14:tracePt t="32166" x="3984625" y="6203950"/>
          <p14:tracePt t="32174" x="3756025" y="6254750"/>
          <p14:tracePt t="32183" x="3559175" y="6297613"/>
          <p14:tracePt t="32191" x="3441700" y="6330950"/>
          <p14:tracePt t="32199" x="3313113" y="6356350"/>
          <p14:tracePt t="32207" x="3219450" y="6381750"/>
          <p14:tracePt t="32212" x="3160713" y="6391275"/>
          <p14:tracePt t="32220" x="3092450" y="6399213"/>
          <p14:tracePt t="32229" x="3059113" y="6399213"/>
          <p14:tracePt t="32237" x="3024188" y="6399213"/>
          <p14:tracePt t="32244" x="3008313" y="6399213"/>
          <p14:tracePt t="32252" x="2965450" y="6399213"/>
          <p14:tracePt t="32260" x="2940050" y="6399213"/>
          <p14:tracePt t="32269" x="2914650" y="6399213"/>
          <p14:tracePt t="32277" x="2905125" y="6399213"/>
          <p14:tracePt t="32285" x="2889250" y="6399213"/>
          <p14:tracePt t="32290" x="2863850" y="6391275"/>
          <p14:tracePt t="32301" x="2846388" y="6391275"/>
          <p14:tracePt t="32308" x="2811463" y="6381750"/>
          <p14:tracePt t="32317" x="2770188" y="6381750"/>
          <p14:tracePt t="32324" x="2735263" y="6373813"/>
          <p14:tracePt t="32330" x="2684463" y="6365875"/>
          <p14:tracePt t="32337" x="2651125" y="6356350"/>
          <p14:tracePt t="32346" x="2616200" y="6338888"/>
          <p14:tracePt t="32353" x="2608263" y="6330950"/>
          <p14:tracePt t="32364" x="2582863" y="6313488"/>
          <p14:tracePt t="32370" x="2540000" y="6297613"/>
          <p14:tracePt t="32378" x="2497138" y="6280150"/>
          <p14:tracePt t="32387" x="2430463" y="6254750"/>
          <p14:tracePt t="32394" x="2352675" y="6221413"/>
          <p14:tracePt t="32402" x="2276475" y="6203950"/>
          <p14:tracePt t="32413" x="2157413" y="6153150"/>
          <p14:tracePt t="32417" x="2073275" y="6110288"/>
          <p14:tracePt t="32426" x="1954213" y="6049963"/>
          <p14:tracePt t="32435" x="1868488" y="5999163"/>
          <p14:tracePt t="32441" x="1809750" y="5940425"/>
          <p14:tracePt t="32448" x="1741488" y="5864225"/>
          <p14:tracePt t="32457" x="1716088" y="5829300"/>
          <p14:tracePt t="32464" x="1682750" y="5753100"/>
          <p14:tracePt t="32473" x="1657350" y="5684838"/>
          <p14:tracePt t="32480" x="1657350" y="5668963"/>
          <p14:tracePt t="32489" x="1657350" y="5626100"/>
          <p14:tracePt t="32495" x="1657350" y="5600700"/>
          <p14:tracePt t="32505" x="1657350" y="5557838"/>
          <p14:tracePt t="32511" x="1665288" y="5532438"/>
          <p14:tracePt t="32523" x="1690688" y="5497513"/>
          <p14:tracePt t="32531" x="1724025" y="5464175"/>
          <p14:tracePt t="32535" x="1758950" y="5430838"/>
          <p14:tracePt t="32543" x="1817688" y="5387975"/>
          <p14:tracePt t="32551" x="1860550" y="5370513"/>
          <p14:tracePt t="32561" x="1878013" y="5353050"/>
          <p14:tracePt t="32564" x="1911350" y="5353050"/>
          <p14:tracePt t="32574" x="1928813" y="5353050"/>
          <p14:tracePt t="32581" x="1954213" y="5345113"/>
          <p14:tracePt t="32590" x="1962150" y="5345113"/>
          <p14:tracePt t="32598" x="1979613" y="5337175"/>
          <p14:tracePt t="32607" x="2005013" y="5327650"/>
          <p14:tracePt t="32613" x="2022475" y="5327650"/>
          <p14:tracePt t="32621" x="2055813" y="5319713"/>
          <p14:tracePt t="32630" x="2081213" y="5319713"/>
          <p14:tracePt t="32639" x="2116138" y="5311775"/>
          <p14:tracePt t="32645" x="2132013" y="5311775"/>
          <p14:tracePt t="32655" x="2149475" y="5311775"/>
          <p14:tracePt t="32662" x="2174875" y="5311775"/>
          <p14:tracePt t="32669" x="2182813" y="5311775"/>
          <p14:tracePt t="32678" x="2200275" y="5311775"/>
          <p14:tracePt t="32683" x="2217738" y="5319713"/>
          <p14:tracePt t="32690" x="2225675" y="5327650"/>
          <p14:tracePt t="32700" x="2243138" y="5337175"/>
          <p14:tracePt t="32708" x="2268538" y="5345113"/>
          <p14:tracePt t="32716" x="2293938" y="5370513"/>
          <p14:tracePt t="32732" x="2319338" y="5387975"/>
          <p14:tracePt t="32741" x="2344738" y="5413375"/>
          <p14:tracePt t="32747" x="2370138" y="5430838"/>
          <p14:tracePt t="32757" x="2471738" y="5532438"/>
          <p14:tracePt t="32763" x="2497138" y="5565775"/>
          <p14:tracePt t="32772" x="2532063" y="5616575"/>
          <p14:tracePt t="32780" x="2565400" y="5676900"/>
          <p14:tracePt t="32788" x="2590800" y="5702300"/>
          <p14:tracePt t="32797" x="2608263" y="5727700"/>
          <p14:tracePt t="32801" x="2633663" y="5753100"/>
          <p14:tracePt t="32811" x="2651125" y="5778500"/>
          <p14:tracePt t="32817" x="2676525" y="5795963"/>
          <p14:tracePt t="32827" x="2684463" y="5795963"/>
          <p14:tracePt t="32842" x="2693988" y="5803900"/>
          <p14:tracePt t="32889" x="2701925" y="5803900"/>
          <p14:tracePt t="32906" x="2709863" y="5803900"/>
          <p14:tracePt t="32974" x="2719388" y="5803900"/>
          <p14:tracePt t="32983" x="2735263" y="5803900"/>
          <p14:tracePt t="32990" x="2735263" y="5795963"/>
          <p14:tracePt t="32999" x="2752725" y="5778500"/>
          <p14:tracePt t="33007" x="2752725" y="5770563"/>
          <p14:tracePt t="33022" x="2778125" y="5753100"/>
          <p14:tracePt t="33029" x="2795588" y="5735638"/>
          <p14:tracePt t="33037" x="2803525" y="5735638"/>
          <p14:tracePt t="33046" x="2811463" y="5719763"/>
          <p14:tracePt t="33054" x="2828925" y="5710238"/>
          <p14:tracePt t="33062" x="2854325" y="5702300"/>
          <p14:tracePt t="33069" x="2854325" y="5694363"/>
          <p14:tracePt t="33077" x="2879725" y="5694363"/>
          <p14:tracePt t="33085" x="2905125" y="5694363"/>
          <p14:tracePt t="33093" x="2982913" y="5684838"/>
          <p14:tracePt t="33102" x="3024188" y="5684838"/>
          <p14:tracePt t="33110" x="3084513" y="5684838"/>
          <p14:tracePt t="33117" x="3143250" y="5684838"/>
          <p14:tracePt t="33126" x="3160713" y="5684838"/>
          <p14:tracePt t="33134" x="3228975" y="5702300"/>
          <p14:tracePt t="33141" x="3305175" y="5710238"/>
          <p14:tracePt t="33146" x="3348038" y="5719763"/>
          <p14:tracePt t="33156" x="3432175" y="5727700"/>
          <p14:tracePt t="33163" x="3492500" y="5727700"/>
          <p14:tracePt t="33173" x="3576638" y="5753100"/>
          <p14:tracePt t="33181" x="3662363" y="5753100"/>
          <p14:tracePt t="33188" x="3738563" y="5753100"/>
          <p14:tracePt t="33196" x="3822700" y="5753100"/>
          <p14:tracePt t="33204" x="3890963" y="5753100"/>
          <p14:tracePt t="33212" x="3933825" y="5753100"/>
          <p14:tracePt t="33220" x="3992563" y="5753100"/>
          <p14:tracePt t="33227" x="4044950" y="5753100"/>
          <p14:tracePt t="33234" x="4086225" y="5745163"/>
          <p14:tracePt t="33244" x="4137025" y="5735638"/>
          <p14:tracePt t="33252" x="4162425" y="5727700"/>
          <p14:tracePt t="33259" x="4214813" y="5710238"/>
          <p14:tracePt t="33267" x="4273550" y="5694363"/>
          <p14:tracePt t="33274" x="4324350" y="5676900"/>
          <p14:tracePt t="33282" x="4384675" y="5641975"/>
          <p14:tracePt t="33289" x="4435475" y="5616575"/>
          <p14:tracePt t="33297" x="4468813" y="5600700"/>
          <p14:tracePt t="33306" x="4511675" y="5557838"/>
          <p14:tracePt t="33315" x="4545013" y="5540375"/>
          <p14:tracePt t="33323" x="4562475" y="5514975"/>
          <p14:tracePt t="33330" x="4595813" y="5497513"/>
          <p14:tracePt t="33337" x="4595813" y="5489575"/>
          <p14:tracePt t="33347" x="4613275" y="5481638"/>
          <p14:tracePt t="33353" x="4630738" y="5464175"/>
          <p14:tracePt t="33363" x="4630738" y="5456238"/>
          <p14:tracePt t="33370" x="4646613" y="5446713"/>
          <p14:tracePt t="33381" x="4664075" y="5438775"/>
          <p14:tracePt t="33386" x="4673600" y="5421313"/>
          <p14:tracePt t="33391" x="4689475" y="5405438"/>
          <p14:tracePt t="33401" x="4706938" y="5405438"/>
          <p14:tracePt t="33417" x="4724400" y="5395913"/>
          <p14:tracePt t="33432" x="4740275" y="5387975"/>
          <p14:tracePt t="33439" x="4749800" y="5387975"/>
          <p14:tracePt t="33447" x="4765675" y="5380038"/>
          <p14:tracePt t="33456" x="4783138" y="5362575"/>
          <p14:tracePt t="33465" x="4818063" y="5353050"/>
          <p14:tracePt t="33473" x="4826000" y="5353050"/>
          <p14:tracePt t="33479" x="4859338" y="5353050"/>
          <p14:tracePt t="33489" x="4884738" y="5345113"/>
          <p14:tracePt t="33496" x="4919663" y="5345113"/>
          <p14:tracePt t="33501" x="4945063" y="5345113"/>
          <p14:tracePt t="33509" x="5046663" y="5345113"/>
          <p14:tracePt t="33519" x="5106988" y="5362575"/>
          <p14:tracePt t="33525" x="5183188" y="5380038"/>
          <p14:tracePt t="33533" x="5267325" y="5405438"/>
          <p14:tracePt t="33541" x="5335588" y="5421313"/>
          <p14:tracePt t="33551" x="5403850" y="5446713"/>
          <p14:tracePt t="33557" x="5480050" y="5481638"/>
          <p14:tracePt t="33567" x="5548313" y="5497513"/>
          <p14:tracePt t="33574" x="5649913" y="5540375"/>
          <p14:tracePt t="33582" x="5708650" y="5565775"/>
          <p14:tracePt t="33590" x="5786438" y="5600700"/>
          <p14:tracePt t="33599" x="5870575" y="5634038"/>
          <p14:tracePt t="33607" x="5938838" y="5651500"/>
          <p14:tracePt t="33615" x="5997575" y="5668963"/>
          <p14:tracePt t="33621" x="6040438" y="5694363"/>
          <p14:tracePt t="33630" x="6116638" y="5710238"/>
          <p14:tracePt t="33636" x="6151563" y="5719763"/>
          <p14:tracePt t="33645" x="6184900" y="5735638"/>
          <p14:tracePt t="33653" x="6219825" y="5735638"/>
          <p14:tracePt t="33660" x="6253163" y="5745163"/>
          <p14:tracePt t="33669" x="6278563" y="5761038"/>
          <p14:tracePt t="33677" x="6296025" y="5761038"/>
          <p14:tracePt t="33685" x="6321425" y="5778500"/>
          <p14:tracePt t="33694" x="6354763" y="5788025"/>
          <p14:tracePt t="33701" x="6380163" y="5795963"/>
          <p14:tracePt t="33707" x="6397625" y="5813425"/>
          <p14:tracePt t="33717" x="6405563" y="5813425"/>
          <p14:tracePt t="33723" x="6423025" y="5821363"/>
          <p14:tracePt t="33732" x="6423025" y="5829300"/>
          <p14:tracePt t="33741" x="6430963" y="5829300"/>
          <p14:tracePt t="33747" x="6440488" y="5838825"/>
          <p14:tracePt t="33755" x="6440488" y="5846763"/>
          <p14:tracePt t="33763" x="6448425" y="5854700"/>
          <p14:tracePt t="33771" x="6448425" y="5864225"/>
          <p14:tracePt t="33786" x="6456363" y="5897563"/>
          <p14:tracePt t="33795" x="6456363" y="5915025"/>
          <p14:tracePt t="33819" x="6456363" y="5922963"/>
          <p14:tracePt t="33825" x="6465888" y="5922963"/>
          <p14:tracePt t="33835" x="6473825" y="5932488"/>
          <p14:tracePt t="33851" x="6491288" y="5932488"/>
          <p14:tracePt t="33856" x="6499225" y="5932488"/>
          <p14:tracePt t="33906" x="6499225" y="5922963"/>
          <p14:tracePt t="33920" x="6508750" y="5915025"/>
          <p14:tracePt t="33928" x="6516688" y="5905500"/>
          <p14:tracePt t="33934" x="6542088" y="5889625"/>
          <p14:tracePt t="33943" x="6635750" y="5813425"/>
          <p14:tracePt t="33952" x="6643688" y="5745163"/>
          <p14:tracePt t="33960" x="6643688" y="5727700"/>
          <p14:tracePt t="34359" x="6669088" y="5727700"/>
          <p14:tracePt t="34367" x="6711950" y="5710238"/>
          <p14:tracePt t="34377" x="6762750" y="5694363"/>
          <p14:tracePt t="34384" x="6823075" y="5694363"/>
          <p14:tracePt t="34393" x="6889750" y="5694363"/>
          <p14:tracePt t="34400" x="6967538" y="5684838"/>
          <p14:tracePt t="34407" x="7034213" y="5684838"/>
          <p14:tracePt t="34416" x="7119938" y="5684838"/>
          <p14:tracePt t="34423" x="7204075" y="5668963"/>
          <p14:tracePt t="34431" x="7297738" y="5659438"/>
          <p14:tracePt t="34439" x="7383463" y="5659438"/>
          <p14:tracePt t="34446" x="7485063" y="5651500"/>
          <p14:tracePt t="34455" x="7578725" y="5634038"/>
          <p14:tracePt t="34462" x="7672388" y="5616575"/>
          <p14:tracePt t="34469" x="7756525" y="5608638"/>
          <p14:tracePt t="34477" x="7799388" y="5600700"/>
          <p14:tracePt t="34485" x="7859713" y="5600700"/>
          <p14:tracePt t="34492" x="7900988" y="5600700"/>
          <p14:tracePt t="34500" x="7961313" y="5600700"/>
          <p14:tracePt t="34509" x="8004175" y="5600700"/>
          <p14:tracePt t="34518" x="8062913" y="5600700"/>
          <p14:tracePt t="34524" x="8121650" y="5600700"/>
          <p14:tracePt t="34533" x="8164513" y="5583238"/>
          <p14:tracePt t="34541" x="8199438" y="5565775"/>
          <p14:tracePt t="34549" x="8232775" y="5565775"/>
          <p14:tracePt t="34555" x="8258175" y="5565775"/>
          <p14:tracePt t="34563" x="8275638" y="5557838"/>
          <p14:tracePt t="34572" x="8291513" y="5557838"/>
          <p14:tracePt t="34579" x="8301038" y="5557838"/>
          <p14:tracePt t="34596" x="8308975" y="5557838"/>
          <p14:tracePt t="34607" x="8318500" y="5557838"/>
          <p14:tracePt t="34610" x="8326438" y="5557838"/>
          <p14:tracePt t="34620" x="8334375" y="5557838"/>
          <p14:tracePt t="34627" x="8359775" y="5565775"/>
          <p14:tracePt t="34634" x="8377238" y="5575300"/>
          <p14:tracePt t="34644" x="8402638" y="5575300"/>
          <p14:tracePt t="34652" x="8420100" y="5575300"/>
          <p14:tracePt t="34659" x="8445500" y="5591175"/>
          <p14:tracePt t="34666" x="8470900" y="5600700"/>
          <p14:tracePt t="34673" x="8478838" y="5608638"/>
          <p14:tracePt t="34681" x="8504238" y="5626100"/>
          <p14:tracePt t="34688" x="8529638" y="5634038"/>
          <p14:tracePt t="34697" x="8564563" y="5641975"/>
          <p14:tracePt t="34705" x="8597900" y="5676900"/>
          <p14:tracePt t="34713" x="8623300" y="5684838"/>
          <p14:tracePt t="34722" x="8658225" y="5702300"/>
          <p14:tracePt t="34729" x="8691563" y="5735638"/>
          <p14:tracePt t="34738" x="8724900" y="5761038"/>
          <p14:tracePt t="34745" x="8793163" y="5813425"/>
          <p14:tracePt t="34756" x="8818563" y="5838825"/>
          <p14:tracePt t="34762" x="8869363" y="5864225"/>
          <p14:tracePt t="34769" x="8904288" y="5880100"/>
          <p14:tracePt t="34776" x="8963025" y="5897563"/>
          <p14:tracePt t="34785" x="9013825" y="5915025"/>
          <p14:tracePt t="34790" x="9056688" y="5922963"/>
          <p14:tracePt t="34798" x="9107488" y="5932488"/>
          <p14:tracePt t="34807" x="9150350" y="5957888"/>
          <p14:tracePt t="34814" x="9175750" y="5957888"/>
          <p14:tracePt t="34825" x="9209088" y="5973763"/>
          <p14:tracePt t="34831" x="9236075" y="5983288"/>
          <p14:tracePt t="34838" x="9277350" y="5991225"/>
          <p14:tracePt t="34847" x="9312275" y="5999163"/>
          <p14:tracePt t="34855" x="9328150" y="6008688"/>
          <p14:tracePt t="34864" x="9363075" y="6008688"/>
          <p14:tracePt t="34872" x="9405938" y="6008688"/>
          <p14:tracePt t="34880" x="9431338" y="6008688"/>
          <p14:tracePt t="34888" x="9464675" y="6008688"/>
          <p14:tracePt t="34895" x="9482138" y="6016625"/>
          <p14:tracePt t="34904" x="9515475" y="6016625"/>
          <p14:tracePt t="34909" x="9540875" y="6016625"/>
          <p14:tracePt t="34916" x="9566275" y="6016625"/>
          <p14:tracePt t="34926" x="9609138" y="6016625"/>
          <p14:tracePt t="34933" x="9626600" y="6016625"/>
          <p14:tracePt t="34941" x="9652000" y="6016625"/>
          <p14:tracePt t="34949" x="9677400" y="6016625"/>
          <p14:tracePt t="34957" x="9694863" y="6016625"/>
          <p14:tracePt t="34966" x="9720263" y="6016625"/>
          <p14:tracePt t="34975" x="9736138" y="6016625"/>
          <p14:tracePt t="34982" x="9745663" y="6008688"/>
          <p14:tracePt t="34988" x="9761538" y="5999163"/>
          <p14:tracePt t="34997" x="9786938" y="5991225"/>
          <p14:tracePt t="35005" x="9796463" y="5983288"/>
          <p14:tracePt t="35014" x="9804400" y="5973763"/>
          <p14:tracePt t="35021" x="9812338" y="5973763"/>
          <p14:tracePt t="35027" x="9829800" y="5965825"/>
          <p14:tracePt t="35035" x="9847263" y="5957888"/>
          <p14:tracePt t="35044" x="9855200" y="5948363"/>
          <p14:tracePt t="35051" x="9864725" y="5940425"/>
          <p14:tracePt t="35061" x="9872663" y="5940425"/>
          <p14:tracePt t="35067" x="9890125" y="5922963"/>
          <p14:tracePt t="35076" x="9915525" y="5905500"/>
          <p14:tracePt t="35084" x="9931400" y="5897563"/>
          <p14:tracePt t="35091" x="9948863" y="5889625"/>
          <p14:tracePt t="35107" x="9966325" y="5880100"/>
          <p14:tracePt t="35115" x="9974263" y="5872163"/>
          <p14:tracePt t="35145" x="9983788" y="5864225"/>
          <p14:tracePt t="35226" x="9983788" y="5854700"/>
          <p14:tracePt t="35240" x="9983788" y="5846763"/>
          <p14:tracePt t="35262" x="9983788" y="5838825"/>
          <p14:tracePt t="35295" x="9983788" y="5829300"/>
          <p14:tracePt t="35302" x="9983788" y="5821363"/>
          <p14:tracePt t="35320" x="9983788" y="5813425"/>
          <p14:tracePt t="35327" x="9983788" y="5803900"/>
          <p14:tracePt t="35335" x="9983788" y="5788025"/>
          <p14:tracePt t="35343" x="9983788" y="5770563"/>
          <p14:tracePt t="35351" x="9983788" y="5761038"/>
          <p14:tracePt t="35359" x="9983788" y="5753100"/>
          <p14:tracePt t="35368" x="9983788" y="5735638"/>
          <p14:tracePt t="35373" x="9983788" y="5727700"/>
          <p14:tracePt t="35382" x="9983788" y="5719763"/>
          <p14:tracePt t="35389" x="9983788" y="5710238"/>
          <p14:tracePt t="35404" x="9983788" y="5702300"/>
          <p14:tracePt t="35413" x="9983788" y="5694363"/>
          <p14:tracePt t="35430" x="9983788" y="5676900"/>
          <p14:tracePt t="35446" x="9983788" y="5668963"/>
          <p14:tracePt t="37468" x="9956800" y="5668963"/>
          <p14:tracePt t="37477" x="9898063" y="5668963"/>
          <p14:tracePt t="37480" x="9864725" y="5668963"/>
          <p14:tracePt t="37490" x="9855200" y="5668963"/>
          <p14:tracePt t="37808" x="9829800" y="5668963"/>
          <p14:tracePt t="37813" x="9812338" y="5668963"/>
          <p14:tracePt t="37823" x="9804400" y="5668963"/>
          <p14:tracePt t="37830" x="9786938" y="5668963"/>
          <p14:tracePt t="38448" x="9710738" y="5668963"/>
          <p14:tracePt t="38458" x="9685338" y="5668963"/>
          <p14:tracePt t="38465" x="9634538" y="5668963"/>
          <p14:tracePt t="38474" x="9591675" y="5668963"/>
          <p14:tracePt t="38482" x="9558338" y="5676900"/>
          <p14:tracePt t="38489" x="9515475" y="5676900"/>
          <p14:tracePt t="38497" x="9482138" y="5684838"/>
          <p14:tracePt t="38505" x="9439275" y="5684838"/>
          <p14:tracePt t="38514" x="9396413" y="5694363"/>
          <p14:tracePt t="38526" x="9353550" y="5694363"/>
          <p14:tracePt t="38534" x="9294813" y="5694363"/>
          <p14:tracePt t="38545" x="9117013" y="5719763"/>
          <p14:tracePt t="38551" x="8980488" y="5727700"/>
          <p14:tracePt t="38559" x="8802688" y="5745163"/>
          <p14:tracePt t="38569" x="8572500" y="5745163"/>
          <p14:tracePt t="38577" x="8283575" y="5745163"/>
          <p14:tracePt t="38584" x="7994650" y="5745163"/>
          <p14:tracePt t="38591" x="7672388" y="5745163"/>
          <p14:tracePt t="38601" x="7315200" y="5719763"/>
          <p14:tracePt t="38606" x="6983413" y="5659438"/>
          <p14:tracePt t="38615" x="6643688" y="5591175"/>
          <p14:tracePt t="38622" x="6303963" y="5524500"/>
          <p14:tracePt t="38631" x="6040438" y="5438775"/>
          <p14:tracePt t="38639" x="5743575" y="5337175"/>
          <p14:tracePt t="38647" x="5513388" y="5268913"/>
          <p14:tracePt t="38655" x="5360988" y="5260975"/>
          <p14:tracePt t="38663" x="5241925" y="5235575"/>
          <p14:tracePt t="38669" x="5173663" y="5235575"/>
          <p14:tracePt t="38677" x="5089525" y="5235575"/>
          <p14:tracePt t="38685" x="5029200" y="5235575"/>
          <p14:tracePt t="38694" x="4962525" y="5235575"/>
          <p14:tracePt t="38702" x="4902200" y="5235575"/>
          <p14:tracePt t="38710" x="4826000" y="5243513"/>
          <p14:tracePt t="38718" x="4740275" y="5251450"/>
          <p14:tracePt t="38726" x="4664075" y="5268913"/>
          <p14:tracePt t="38734" x="4595813" y="5294313"/>
          <p14:tracePt t="38742" x="4537075" y="5302250"/>
          <p14:tracePt t="38751" x="4460875" y="5319713"/>
          <p14:tracePt t="38757" x="4410075" y="5353050"/>
          <p14:tracePt t="38766" x="4349750" y="5370513"/>
          <p14:tracePt t="38775" x="4341813" y="5380038"/>
          <p14:tracePt t="38781" x="4298950" y="5395913"/>
          <p14:tracePt t="38787" x="4281488" y="5405438"/>
          <p14:tracePt t="38794" x="4256088" y="5421313"/>
          <p14:tracePt t="38804" x="4248150" y="5421313"/>
          <p14:tracePt t="38810" x="4248150" y="5430838"/>
          <p14:tracePt t="39023" x="4240213" y="5430838"/>
          <p14:tracePt t="39031" x="4205288" y="5421313"/>
          <p14:tracePt t="39039" x="4146550" y="5395913"/>
          <p14:tracePt t="39047" x="4095750" y="5362575"/>
          <p14:tracePt t="39055" x="4017963" y="5345113"/>
          <p14:tracePt t="39063" x="3984625" y="5311775"/>
          <p14:tracePt t="39071" x="3933825" y="5294313"/>
          <p14:tracePt t="39078" x="3916363" y="5286375"/>
          <p14:tracePt t="39087" x="3890963" y="5276850"/>
          <p14:tracePt t="39095" x="3865563" y="5268913"/>
          <p14:tracePt t="39106" x="3848100" y="5268913"/>
          <p14:tracePt t="39110" x="3840163" y="5268913"/>
          <p14:tracePt t="39120" x="3814763" y="5260975"/>
          <p14:tracePt t="39127" x="3806825" y="5260975"/>
          <p14:tracePt t="39137" x="3797300" y="5251450"/>
          <p14:tracePt t="39141" x="3771900" y="5251450"/>
          <p14:tracePt t="39151" x="3738563" y="5243513"/>
          <p14:tracePt t="39157" x="3703638" y="5235575"/>
          <p14:tracePt t="39165" x="3678238" y="5235575"/>
          <p14:tracePt t="39175" x="3619500" y="5218113"/>
          <p14:tracePt t="39182" x="3586163" y="5218113"/>
          <p14:tracePt t="39189" x="3508375" y="5192713"/>
          <p14:tracePt t="39197" x="3449638" y="5175250"/>
          <p14:tracePt t="39206" x="3389313" y="5167313"/>
          <p14:tracePt t="39212" x="3313113" y="5141913"/>
          <p14:tracePt t="39222" x="3254375" y="5132388"/>
          <p14:tracePt t="39231" x="3152775" y="5116513"/>
          <p14:tracePt t="39241" x="3074988" y="5091113"/>
          <p14:tracePt t="39244" x="2990850" y="5064125"/>
          <p14:tracePt t="39250" x="2930525" y="5056188"/>
          <p14:tracePt t="39260" x="2854325" y="5048250"/>
          <p14:tracePt t="39268" x="2811463" y="5038725"/>
          <p14:tracePt t="39277" x="2760663" y="5022850"/>
          <p14:tracePt t="39284" x="2735263" y="5022850"/>
          <p14:tracePt t="39292" x="2684463" y="5013325"/>
          <p14:tracePt t="39300" x="2651125" y="4997450"/>
          <p14:tracePt t="39307" x="2616200" y="4987925"/>
          <p14:tracePt t="39318" x="2600325" y="4979988"/>
          <p14:tracePt t="39324" x="2582863" y="4979988"/>
          <p14:tracePt t="39331" x="2565400" y="4972050"/>
          <p14:tracePt t="39340" x="2557463" y="4954588"/>
          <p14:tracePt t="39347" x="2540000" y="4946650"/>
          <p14:tracePt t="39356" x="2524125" y="4937125"/>
          <p14:tracePt t="39371" x="2524125" y="4929188"/>
          <p14:tracePt t="39379" x="2514600" y="4929188"/>
          <p14:tracePt t="39402" x="2506663" y="4919663"/>
          <p14:tracePt t="39411" x="2497138" y="4911725"/>
          <p14:tracePt t="39417" x="2489200" y="4886325"/>
          <p14:tracePt t="39427" x="2489200" y="4860925"/>
          <p14:tracePt t="39435" x="2489200" y="4843463"/>
          <p14:tracePt t="39443" x="2481263" y="4818063"/>
          <p14:tracePt t="39452" x="2481263" y="4792663"/>
          <p14:tracePt t="39468" x="2481263" y="4775200"/>
          <p14:tracePt t="39475" x="2481263" y="4767263"/>
          <p14:tracePt t="39485" x="2471738" y="4767263"/>
          <p14:tracePt t="39491" x="2471738" y="4759325"/>
          <p14:tracePt t="39495" x="2463800" y="4749800"/>
          <p14:tracePt t="39505" x="2455863" y="4741863"/>
          <p14:tracePt t="39511" x="2438400" y="4733925"/>
          <p14:tracePt t="39520" x="2430463" y="4724400"/>
          <p14:tracePt t="39533" x="2430463" y="4716463"/>
          <p14:tracePt t="39545" x="2395538" y="4699000"/>
          <p14:tracePt t="39555" x="2395538" y="4691063"/>
          <p14:tracePt t="39558" x="2379663" y="4683125"/>
          <p14:tracePt t="39567" x="2370138" y="4673600"/>
          <p14:tracePt t="39585" x="2362200" y="4673600"/>
          <p14:tracePt t="39592" x="2352675" y="4673600"/>
          <p14:tracePt t="39602" x="2344738" y="4673600"/>
          <p14:tracePt t="39692" x="2344738" y="4691063"/>
          <p14:tracePt t="39701" x="2413000" y="4741863"/>
          <p14:tracePt t="39709" x="2481263" y="4784725"/>
          <p14:tracePt t="39717" x="2574925" y="4860925"/>
          <p14:tracePt t="39724" x="2651125" y="4929188"/>
          <p14:tracePt t="39733" x="2719388" y="4997450"/>
          <p14:tracePt t="39741" x="2778125" y="5038725"/>
          <p14:tracePt t="39747" x="2854325" y="5099050"/>
          <p14:tracePt t="39756" x="2905125" y="5141913"/>
          <p14:tracePt t="39764" x="2982913" y="5183188"/>
          <p14:tracePt t="39772" x="3008313" y="5200650"/>
          <p14:tracePt t="39780" x="3059113" y="5218113"/>
          <p14:tracePt t="39788" x="3074988" y="5226050"/>
          <p14:tracePt t="39796" x="3100388" y="5235575"/>
          <p14:tracePt t="39805" x="3127375" y="5235575"/>
          <p14:tracePt t="39819" x="3135313" y="5235575"/>
          <p14:tracePt t="39827" x="3143250" y="5235575"/>
          <p14:tracePt t="39851" x="3152775" y="5235575"/>
          <p14:tracePt t="39867" x="3168650" y="5235575"/>
          <p14:tracePt t="39873" x="3203575" y="5208588"/>
          <p14:tracePt t="39883" x="3270250" y="5167313"/>
          <p14:tracePt t="39891" x="3355975" y="5099050"/>
          <p14:tracePt t="39896" x="3467100" y="5022850"/>
          <p14:tracePt t="39906" x="3543300" y="4972050"/>
          <p14:tracePt t="39914" x="3662363" y="4886325"/>
          <p14:tracePt t="39922" x="3781425" y="4818063"/>
          <p14:tracePt t="39929" x="3900488" y="4733925"/>
          <p14:tracePt t="39937" x="4010025" y="4648200"/>
          <p14:tracePt t="39947" x="4070350" y="4597400"/>
          <p14:tracePt t="39954" x="4162425" y="4529138"/>
          <p14:tracePt t="39960" x="4230688" y="4470400"/>
          <p14:tracePt t="39967" x="4265613" y="4445000"/>
          <p14:tracePt t="39976" x="4291013" y="4427538"/>
          <p14:tracePt t="39983" x="4316413" y="4402138"/>
          <p14:tracePt t="39993" x="4332288" y="4394200"/>
          <p14:tracePt t="40000" x="4349750" y="4384675"/>
          <p14:tracePt t="40019" x="4367213" y="4384675"/>
          <p14:tracePt t="40142" x="4375150" y="4384675"/>
          <p14:tracePt t="40149" x="4392613" y="4384675"/>
          <p14:tracePt t="40157" x="4410075" y="4384675"/>
          <p14:tracePt t="40167" x="4443413" y="4394200"/>
          <p14:tracePt t="40173" x="4494213" y="4419600"/>
          <p14:tracePt t="40184" x="4545013" y="4452938"/>
          <p14:tracePt t="40189" x="4621213" y="4478338"/>
          <p14:tracePt t="40197" x="4664075" y="4513263"/>
          <p14:tracePt t="40206" x="4740275" y="4554538"/>
          <p14:tracePt t="40212" x="4791075" y="4589463"/>
          <p14:tracePt t="40220" x="4859338" y="4630738"/>
          <p14:tracePt t="40227" x="4935538" y="4673600"/>
          <p14:tracePt t="40237" x="5029200" y="4716463"/>
          <p14:tracePt t="40245" x="5072063" y="4749800"/>
          <p14:tracePt t="40251" x="5148263" y="4792663"/>
          <p14:tracePt t="40261" x="5199063" y="4810125"/>
          <p14:tracePt t="40267" x="5276850" y="4843463"/>
          <p14:tracePt t="40276" x="5327650" y="4868863"/>
          <p14:tracePt t="40283" x="5368925" y="4878388"/>
          <p14:tracePt t="40293" x="5403850" y="4886325"/>
          <p14:tracePt t="40300" x="5429250" y="4894263"/>
          <p14:tracePt t="40306" x="5462588" y="4894263"/>
          <p14:tracePt t="40314" x="5480050" y="4903788"/>
          <p14:tracePt t="40323" x="5497513" y="4903788"/>
          <p14:tracePt t="40328" x="5522913" y="4903788"/>
          <p14:tracePt t="40337" x="5538788" y="4911725"/>
          <p14:tracePt t="40345" x="5556250" y="4911725"/>
          <p14:tracePt t="40353" x="5591175" y="4919663"/>
          <p14:tracePt t="40361" x="5624513" y="4919663"/>
          <p14:tracePt t="40372" x="5632450" y="4929188"/>
          <p14:tracePt t="40376" x="5657850" y="4929188"/>
          <p14:tracePt t="40387" x="5675313" y="4929188"/>
          <p14:tracePt t="40392" x="5683250" y="4929188"/>
          <p14:tracePt t="40401" x="5700713" y="4929188"/>
          <p14:tracePt t="40408" x="5708650" y="4929188"/>
          <p14:tracePt t="40416" x="5726113" y="4929188"/>
          <p14:tracePt t="40422" x="5743575" y="4929188"/>
          <p14:tracePt t="40433" x="5761038" y="4929188"/>
          <p14:tracePt t="40439" x="5776913" y="4929188"/>
          <p14:tracePt t="40447" x="5786438" y="4929188"/>
          <p14:tracePt t="40456" x="5802313" y="4929188"/>
          <p14:tracePt t="40463" x="5827713" y="4929188"/>
          <p14:tracePt t="40471" x="5837238" y="4929188"/>
          <p14:tracePt t="40478" x="5870575" y="4929188"/>
          <p14:tracePt t="40486" x="5895975" y="4929188"/>
          <p14:tracePt t="40494" x="5972175" y="4929188"/>
          <p14:tracePt t="40504" x="5997575" y="4929188"/>
          <p14:tracePt t="40510" x="6057900" y="4919663"/>
          <p14:tracePt t="40520" x="6108700" y="4894263"/>
          <p14:tracePt t="40527" x="6167438" y="4878388"/>
          <p14:tracePt t="40535" x="6194425" y="4860925"/>
          <p14:tracePt t="40541" x="6245225" y="4827588"/>
          <p14:tracePt t="40550" x="6311900" y="4792663"/>
          <p14:tracePt t="40557" x="6405563" y="4724400"/>
          <p14:tracePt t="40566" x="6483350" y="4665663"/>
          <p14:tracePt t="40572" x="6542088" y="4622800"/>
          <p14:tracePt t="40583" x="6661150" y="4538663"/>
          <p14:tracePt t="40589" x="6745288" y="4478338"/>
          <p14:tracePt t="40597" x="6848475" y="4402138"/>
          <p14:tracePt t="40605" x="6907213" y="4376738"/>
          <p14:tracePt t="40613" x="6983413" y="4325938"/>
          <p14:tracePt t="40621" x="7034213" y="4300538"/>
          <p14:tracePt t="40629" x="7102475" y="4275138"/>
          <p14:tracePt t="40637" x="7127875" y="4265613"/>
          <p14:tracePt t="40646" x="7178675" y="4249738"/>
          <p14:tracePt t="40654" x="7213600" y="4240213"/>
          <p14:tracePt t="40660" x="7239000" y="4240213"/>
          <p14:tracePt t="40667" x="7264400" y="4232275"/>
          <p14:tracePt t="40676" x="7289800" y="4232275"/>
          <p14:tracePt t="40682" x="7315200" y="4232275"/>
          <p14:tracePt t="40692" x="7332663" y="4224338"/>
          <p14:tracePt t="40700" x="7366000" y="4224338"/>
          <p14:tracePt t="40708" x="7391400" y="4224338"/>
          <p14:tracePt t="40717" x="7416800" y="4224338"/>
          <p14:tracePt t="40725" x="7434263" y="4224338"/>
          <p14:tracePt t="40733" x="7451725" y="4224338"/>
          <p14:tracePt t="40739" x="7477125" y="4224338"/>
          <p14:tracePt t="40751" x="7485063" y="4232275"/>
          <p14:tracePt t="40757" x="7510463" y="4232275"/>
          <p14:tracePt t="40763" x="7535863" y="4240213"/>
          <p14:tracePt t="40771" x="7570788" y="4257675"/>
          <p14:tracePt t="40777" x="7604125" y="4275138"/>
          <p14:tracePt t="40785" x="7646988" y="4291013"/>
          <p14:tracePt t="40794" x="7672388" y="4308475"/>
          <p14:tracePt t="40801" x="7723188" y="4341813"/>
          <p14:tracePt t="40809" x="7781925" y="4359275"/>
          <p14:tracePt t="40817" x="7807325" y="4368800"/>
          <p14:tracePt t="40825" x="7850188" y="4394200"/>
          <p14:tracePt t="40832" x="7900988" y="4410075"/>
          <p14:tracePt t="40841" x="7943850" y="4435475"/>
          <p14:tracePt t="40850" x="7994650" y="4460875"/>
          <p14:tracePt t="40857" x="8045450" y="4495800"/>
          <p14:tracePt t="40866" x="8096250" y="4513263"/>
          <p14:tracePt t="40874" x="8131175" y="4538663"/>
          <p14:tracePt t="40883" x="8156575" y="4546600"/>
          <p14:tracePt t="40889" x="8189913" y="4564063"/>
          <p14:tracePt t="40896" x="8215313" y="4579938"/>
          <p14:tracePt t="40903" x="8224838" y="4597400"/>
          <p14:tracePt t="40912" x="8250238" y="4605338"/>
          <p14:tracePt t="40922" x="8266113" y="4605338"/>
          <p14:tracePt t="40928" x="8266113" y="4614863"/>
          <p14:tracePt t="40951" x="8266113" y="4622800"/>
          <p14:tracePt t="40959" x="8266113" y="4630738"/>
          <p14:tracePt t="40975" x="8258175" y="4648200"/>
          <p14:tracePt t="40982" x="8189913" y="4673600"/>
          <p14:tracePt t="40990" x="8070850" y="4724400"/>
          <p14:tracePt t="41000" x="7867650" y="4792663"/>
          <p14:tracePt t="41008" x="7570788" y="4878388"/>
          <p14:tracePt t="41014" x="7034213" y="5005388"/>
          <p14:tracePt t="41021" x="6440488" y="5132388"/>
          <p14:tracePt t="41029" x="5700713" y="5286375"/>
          <p14:tracePt t="41037" x="5021263" y="5421313"/>
          <p14:tracePt t="41046" x="4256088" y="5532438"/>
          <p14:tracePt t="41054" x="3576638" y="5641975"/>
          <p14:tracePt t="41062" x="2930525" y="5727700"/>
          <p14:tracePt t="41071" x="2514600" y="5788025"/>
          <p14:tracePt t="41077" x="2243138" y="5821363"/>
          <p14:tracePt t="41085" x="2022475" y="5864225"/>
          <p14:tracePt t="41093" x="1885950" y="5889625"/>
          <p14:tracePt t="41101" x="1817688" y="5897563"/>
          <p14:tracePt t="41108" x="1784350" y="5905500"/>
          <p14:tracePt t="41118" x="1776413" y="5915025"/>
          <p14:tracePt t="41179" x="1766888" y="5922963"/>
          <p14:tracePt t="41187" x="1758950" y="5940425"/>
          <p14:tracePt t="41194" x="1741488" y="5957888"/>
          <p14:tracePt t="41203" x="1724025" y="5965825"/>
          <p14:tracePt t="41211" x="1716088" y="5983288"/>
          <p14:tracePt t="41218" x="1716088" y="5991225"/>
          <p14:tracePt t="41243" x="1716088" y="5999163"/>
          <p14:tracePt t="41256" x="1708150" y="6008688"/>
          <p14:tracePt t="41289" x="1698625" y="6016625"/>
          <p14:tracePt t="41375" x="1708150" y="6016625"/>
          <p14:tracePt t="41384" x="1733550" y="6016625"/>
          <p14:tracePt t="41391" x="1792288" y="6016625"/>
          <p14:tracePt t="41399" x="1835150" y="6016625"/>
          <p14:tracePt t="41407" x="1868488" y="6016625"/>
          <p14:tracePt t="41415" x="1893888" y="6016625"/>
          <p14:tracePt t="41424" x="1936750" y="6008688"/>
          <p14:tracePt t="41432" x="1997075" y="6008688"/>
          <p14:tracePt t="41438" x="2132013" y="5983288"/>
          <p14:tracePt t="41449" x="2235200" y="5973763"/>
          <p14:tracePt t="41455" x="2352675" y="5948363"/>
          <p14:tracePt t="41465" x="2497138" y="5922963"/>
          <p14:tracePt t="41471" x="2582863" y="5905500"/>
          <p14:tracePt t="41477" x="2641600" y="5889625"/>
          <p14:tracePt t="41485" x="2684463" y="5880100"/>
          <p14:tracePt t="41493" x="2752725" y="5864225"/>
          <p14:tracePt t="41502" x="2778125" y="5854700"/>
          <p14:tracePt t="41509" x="2838450" y="5854700"/>
          <p14:tracePt t="41517" x="2871788" y="5838825"/>
          <p14:tracePt t="41526" x="2930525" y="5838825"/>
          <p14:tracePt t="41534" x="3049588" y="5829300"/>
          <p14:tracePt t="41543" x="3117850" y="5803900"/>
          <p14:tracePt t="41549" x="3178175" y="5803900"/>
          <p14:tracePt t="41557" x="3236913" y="5795963"/>
          <p14:tracePt t="41566" x="3287713" y="5788025"/>
          <p14:tracePt t="41574" x="3313113" y="5778500"/>
          <p14:tracePt t="41587" x="3338513" y="5778500"/>
          <p14:tracePt t="41590" x="3348038" y="5770563"/>
          <p14:tracePt t="41730" x="3355975" y="5770563"/>
          <p14:tracePt t="41746" x="3373438" y="5770563"/>
          <p14:tracePt t="41754" x="3414713" y="5770563"/>
          <p14:tracePt t="41762" x="3457575" y="5770563"/>
          <p14:tracePt t="41769" x="3492500" y="5770563"/>
          <p14:tracePt t="41777" x="3517900" y="5770563"/>
          <p14:tracePt t="41786" x="3576638" y="5770563"/>
          <p14:tracePt t="41794" x="3602038" y="5770563"/>
          <p14:tracePt t="41802" x="3636963" y="5770563"/>
          <p14:tracePt t="41810" x="3687763" y="5770563"/>
          <p14:tracePt t="41817" x="3746500" y="5770563"/>
          <p14:tracePt t="41826" x="3822700" y="5770563"/>
          <p14:tracePt t="41831" x="3951288" y="5745163"/>
          <p14:tracePt t="41839" x="4044950" y="5745163"/>
          <p14:tracePt t="41848" x="4214813" y="5710238"/>
          <p14:tracePt t="41856" x="4341813" y="5684838"/>
          <p14:tracePt t="41866" x="4519613" y="5651500"/>
          <p14:tracePt t="41871" x="4638675" y="5608638"/>
          <p14:tracePt t="41879" x="4910138" y="5549900"/>
          <p14:tracePt t="41887" x="5132388" y="5507038"/>
          <p14:tracePt t="41895" x="5259388" y="5497513"/>
          <p14:tracePt t="41903" x="5454650" y="5481638"/>
          <p14:tracePt t="41911" x="5632450" y="5481638"/>
          <p14:tracePt t="41919" x="5776913" y="5481638"/>
          <p14:tracePt t="41926" x="5870575" y="5489575"/>
          <p14:tracePt t="41935" x="5972175" y="5507038"/>
          <p14:tracePt t="41945" x="6057900" y="5524500"/>
          <p14:tracePt t="41950" x="6126163" y="5540375"/>
          <p14:tracePt t="41956" x="6184900" y="5557838"/>
          <p14:tracePt t="41965" x="6219825" y="5565775"/>
          <p14:tracePt t="41974" x="6253163" y="5583238"/>
          <p14:tracePt t="41981" x="6311900" y="5608638"/>
          <p14:tracePt t="41989" x="6338888" y="5616575"/>
          <p14:tracePt t="41999" x="6380163" y="5634038"/>
          <p14:tracePt t="42007" x="6405563" y="5641975"/>
          <p14:tracePt t="42015" x="6430963" y="5659438"/>
          <p14:tracePt t="42023" x="6448425" y="5659438"/>
          <p14:tracePt t="42030" x="6473825" y="5659438"/>
          <p14:tracePt t="42038" x="6499225" y="5659438"/>
          <p14:tracePt t="42048" x="6524625" y="5659438"/>
          <p14:tracePt t="42053" x="6559550" y="5659438"/>
          <p14:tracePt t="42063" x="6584950" y="5659438"/>
          <p14:tracePt t="42069" x="6592888" y="5659438"/>
          <p14:tracePt t="42076" x="6610350" y="5659438"/>
          <p14:tracePt t="42084" x="6643688" y="5659438"/>
          <p14:tracePt t="42093" x="6669088" y="5659438"/>
          <p14:tracePt t="42098" x="6754813" y="5659438"/>
          <p14:tracePt t="42108" x="6823075" y="5659438"/>
          <p14:tracePt t="42114" x="6889750" y="5659438"/>
          <p14:tracePt t="42125" x="6975475" y="5659438"/>
          <p14:tracePt t="42131" x="7026275" y="5659438"/>
          <p14:tracePt t="42140" x="7112000" y="5668963"/>
          <p14:tracePt t="42149" x="7178675" y="5668963"/>
          <p14:tracePt t="42157" x="7281863" y="5676900"/>
          <p14:tracePt t="42165" x="7366000" y="5702300"/>
          <p14:tracePt t="42174" x="7485063" y="5719763"/>
          <p14:tracePt t="42180" x="7553325" y="5735638"/>
          <p14:tracePt t="42186" x="7672388" y="5745163"/>
          <p14:tracePt t="42193" x="7756525" y="5770563"/>
          <p14:tracePt t="42203" x="7875588" y="5778500"/>
          <p14:tracePt t="42210" x="7935913" y="5788025"/>
          <p14:tracePt t="42221" x="8020050" y="5813425"/>
          <p14:tracePt t="42225" x="8080375" y="5821363"/>
          <p14:tracePt t="42235" x="8113713" y="5829300"/>
          <p14:tracePt t="42242" x="8174038" y="5838825"/>
          <p14:tracePt t="42249" x="8215313" y="5846763"/>
          <p14:tracePt t="42257" x="8266113" y="5854700"/>
          <p14:tracePt t="42265" x="8291513" y="5864225"/>
          <p14:tracePt t="42275" x="8318500" y="5872163"/>
          <p14:tracePt t="42281" x="8334375" y="5872163"/>
          <p14:tracePt t="42289" x="8343900" y="5872163"/>
          <p14:tracePt t="42453" x="8318500" y="5864225"/>
          <p14:tracePt t="42461" x="8275638" y="5846763"/>
          <p14:tracePt t="42468" x="8232775" y="5829300"/>
          <p14:tracePt t="42477" x="8147050" y="5788025"/>
          <p14:tracePt t="42484" x="8037513" y="5753100"/>
          <p14:tracePt t="42492" x="7943850" y="5719763"/>
          <p14:tracePt t="42502" x="7781925" y="5668963"/>
          <p14:tracePt t="42508" x="7493000" y="5600700"/>
          <p14:tracePt t="42517" x="7297738" y="5557838"/>
          <p14:tracePt t="42525" x="7043738" y="5507038"/>
          <p14:tracePt t="42533" x="6653213" y="5456238"/>
          <p14:tracePt t="42539" x="6270625" y="5395913"/>
          <p14:tracePt t="42547" x="5895975" y="5327650"/>
          <p14:tracePt t="42555" x="5446713" y="5226050"/>
          <p14:tracePt t="42564" x="5080000" y="5149850"/>
          <p14:tracePt t="42572" x="4714875" y="5099050"/>
          <p14:tracePt t="42581" x="4400550" y="5030788"/>
          <p14:tracePt t="42587" x="4129088" y="4979988"/>
          <p14:tracePt t="42598" x="3925888" y="4937125"/>
          <p14:tracePt t="42604" x="3789363" y="4911725"/>
          <p14:tracePt t="42613" x="3619500" y="4860925"/>
          <p14:tracePt t="42619" x="3517900" y="4818063"/>
          <p14:tracePt t="42627" x="3424238" y="4784725"/>
          <p14:tracePt t="42635" x="3381375" y="4767263"/>
          <p14:tracePt t="42645" x="3305175" y="4733925"/>
          <p14:tracePt t="42649" x="3254375" y="4724400"/>
          <p14:tracePt t="42658" x="3244850" y="4716463"/>
          <p14:tracePt t="42666" x="3219450" y="4708525"/>
          <p14:tracePt t="42673" x="3194050" y="4691063"/>
          <p14:tracePt t="42681" x="3178175" y="4683125"/>
          <p14:tracePt t="42729" x="3168650" y="4683125"/>
          <p14:tracePt t="42753" x="3168650" y="4673600"/>
          <p14:tracePt t="42760" x="3160713" y="4673600"/>
          <p14:tracePt t="43287" x="3152775" y="4673600"/>
          <p14:tracePt t="43295" x="3092450" y="4630738"/>
          <p14:tracePt t="43303" x="3033713" y="4572000"/>
          <p14:tracePt t="43311" x="2965450" y="4521200"/>
          <p14:tracePt t="43318" x="2914650" y="4470400"/>
          <p14:tracePt t="43328" x="2871788" y="4419600"/>
          <p14:tracePt t="43334" x="2828925" y="4368800"/>
          <p14:tracePt t="43342" x="2795588" y="4316413"/>
          <p14:tracePt t="43349" x="2752725" y="4265613"/>
          <p14:tracePt t="43356" x="2709863" y="4224338"/>
          <p14:tracePt t="43365" x="2676525" y="4189413"/>
          <p14:tracePt t="43372" x="2651125" y="4164013"/>
          <p14:tracePt t="43380" x="2625725" y="4138613"/>
          <p14:tracePt t="43388" x="2608263" y="4121150"/>
          <p14:tracePt t="43397" x="2590800" y="4105275"/>
          <p14:tracePt t="43405" x="2582863" y="4095750"/>
          <p14:tracePt t="43415" x="2582863" y="4087813"/>
          <p14:tracePt t="43422" x="2574925" y="4079875"/>
          <p14:tracePt t="43431" x="2565400" y="4062413"/>
          <p14:tracePt t="43437" x="2549525" y="4062413"/>
          <p14:tracePt t="43447" x="2540000" y="4044950"/>
          <p14:tracePt t="43453" x="2524125" y="4037013"/>
          <p14:tracePt t="43464" x="2514600" y="4027488"/>
          <p14:tracePt t="43468" x="2506663" y="4027488"/>
          <p14:tracePt t="43477" x="2497138" y="4019550"/>
          <p14:tracePt t="43485" x="2481263" y="4011613"/>
          <p14:tracePt t="43492" x="2471738" y="3994150"/>
          <p14:tracePt t="43500" x="2463800" y="3976688"/>
          <p14:tracePt t="43507" x="2446338" y="3968750"/>
          <p14:tracePt t="43515" x="2438400" y="3951288"/>
          <p14:tracePt t="43530" x="2438400" y="3943350"/>
          <p14:tracePt t="43542" x="2430463" y="3943350"/>
          <p14:tracePt t="43547" x="2420938" y="3935413"/>
          <p14:tracePt t="43556" x="2413000" y="3925888"/>
          <p14:tracePt t="43567" x="2413000" y="3917950"/>
          <p14:tracePt t="43808" x="2420938" y="3908425"/>
          <p14:tracePt t="43815" x="2430463" y="3900488"/>
          <p14:tracePt t="43830" x="2438400" y="3892550"/>
          <p14:tracePt t="43837" x="2446338" y="3892550"/>
          <p14:tracePt t="43847" x="2455863" y="3883025"/>
          <p14:tracePt t="43854" x="2463800" y="3875088"/>
          <p14:tracePt t="43864" x="2481263" y="3857625"/>
          <p14:tracePt t="43870" x="2497138" y="3857625"/>
          <p14:tracePt t="43877" x="2524125" y="3849688"/>
          <p14:tracePt t="43886" x="2574925" y="3816350"/>
          <p14:tracePt t="43894" x="2608263" y="3806825"/>
          <p14:tracePt t="43902" x="2633663" y="3790950"/>
          <p14:tracePt t="43910" x="2659063" y="3790950"/>
          <p14:tracePt t="43917" x="2684463" y="3781425"/>
          <p14:tracePt t="43934" x="2709863" y="3773488"/>
          <p14:tracePt t="43940" x="2727325" y="3763963"/>
          <p14:tracePt t="43946" x="2744788" y="3763963"/>
          <p14:tracePt t="43956" x="2760663" y="3756025"/>
          <p14:tracePt t="43963" x="2770188" y="3756025"/>
          <p14:tracePt t="43972" x="2786063" y="3756025"/>
          <p14:tracePt t="43979" x="2803525" y="3756025"/>
          <p14:tracePt t="43997" x="2803525" y="3748088"/>
          <p14:tracePt t="44098" x="2786063" y="3748088"/>
          <p14:tracePt t="44105" x="2744788" y="3748088"/>
          <p14:tracePt t="44112" x="2659063" y="3748088"/>
          <p14:tracePt t="44121" x="2557463" y="3748088"/>
          <p14:tracePt t="44129" x="2514600" y="3748088"/>
          <p14:tracePt t="44137" x="2413000" y="3756025"/>
          <p14:tracePt t="44146" x="2344738" y="3756025"/>
          <p14:tracePt t="44154" x="2243138" y="3773488"/>
          <p14:tracePt t="44164" x="2182813" y="3781425"/>
          <p14:tracePt t="44170" x="2098675" y="3781425"/>
          <p14:tracePt t="44176" x="2055813" y="3781425"/>
          <p14:tracePt t="44186" x="1997075" y="3781425"/>
          <p14:tracePt t="44193" x="1962150" y="3781425"/>
          <p14:tracePt t="44199" x="1946275" y="3781425"/>
          <p14:tracePt t="44206" x="1920875" y="3781425"/>
          <p14:tracePt t="44214" x="1903413" y="3781425"/>
          <p14:tracePt t="44222" x="1878013" y="3773488"/>
          <p14:tracePt t="44232" x="1878013" y="3763963"/>
          <p14:tracePt t="44238" x="1860550" y="3756025"/>
          <p14:tracePt t="44247" x="1843088" y="3748088"/>
          <p14:tracePt t="44272" x="1835150" y="3738563"/>
          <p14:tracePt t="44279" x="1827213" y="3730625"/>
          <p14:tracePt t="44365" x="1827213" y="3722688"/>
          <p14:tracePt t="44373" x="1817688" y="3713163"/>
          <p14:tracePt t="44390" x="1817688" y="3705225"/>
          <p14:tracePt t="44406" x="1809750" y="3705225"/>
          <p14:tracePt t="44420" x="1809750" y="3697288"/>
          <p14:tracePt t="44436" x="1801813" y="3687763"/>
          <p14:tracePt t="44469" x="1801813" y="3679825"/>
          <p14:tracePt t="44478" x="1801813" y="3671888"/>
          <p14:tracePt t="44491" x="1792288" y="3662363"/>
          <p14:tracePt t="44578" x="1792288" y="3654425"/>
          <p14:tracePt t="45041" x="1792288" y="3646488"/>
          <p14:tracePt t="45057" x="1801813" y="3629025"/>
          <p14:tracePt t="45065" x="1801813" y="3619500"/>
          <p14:tracePt t="45073" x="1801813" y="3611563"/>
          <p14:tracePt t="45082" x="1801813" y="3603625"/>
          <p14:tracePt t="45088" x="1809750" y="3603625"/>
          <p14:tracePt t="45097" x="1809750" y="3586163"/>
          <p14:tracePt t="45105" x="1809750" y="3578225"/>
          <p14:tracePt t="45111" x="1817688" y="3578225"/>
          <p14:tracePt t="45119" x="1817688" y="3568700"/>
          <p14:tracePt t="45129" x="1817688" y="3560763"/>
          <p14:tracePt t="45151" x="1817688" y="3552825"/>
          <p14:tracePt t="45159" x="1817688" y="3543300"/>
          <p14:tracePt t="45199" x="1827213" y="3535363"/>
          <p14:tracePt t="45206" x="1827213" y="3527425"/>
          <p14:tracePt t="45223" x="1827213" y="3517900"/>
          <p14:tracePt t="45229" x="1835150" y="3509963"/>
          <p14:tracePt t="45237" x="1835150" y="3502025"/>
          <p14:tracePt t="45245" x="1835150" y="3492500"/>
          <p14:tracePt t="45429" x="1843088" y="3492500"/>
          <p14:tracePt t="45444" x="1852613" y="3492500"/>
          <p14:tracePt t="45452" x="1868488" y="3484563"/>
          <p14:tracePt t="45458" x="1868488" y="3475038"/>
          <p14:tracePt t="45473" x="1885950" y="3467100"/>
          <p14:tracePt t="45481" x="1893888" y="3467100"/>
          <p14:tracePt t="45488" x="1911350" y="3449638"/>
          <p14:tracePt t="45497" x="1928813" y="3433763"/>
          <p14:tracePt t="45513" x="1954213" y="3416300"/>
          <p14:tracePt t="45521" x="1979613" y="3398838"/>
          <p14:tracePt t="45529" x="1979613" y="3390900"/>
          <p14:tracePt t="45540" x="1997075" y="3382963"/>
          <p14:tracePt t="45546" x="2012950" y="3365500"/>
          <p14:tracePt t="45556" x="2022475" y="3348038"/>
          <p14:tracePt t="45565" x="2047875" y="3330575"/>
          <p14:tracePt t="45569" x="2055813" y="3322638"/>
          <p14:tracePt t="45575" x="2073275" y="3314700"/>
          <p14:tracePt t="45584" x="2090738" y="3297238"/>
          <p14:tracePt t="45592" x="2090738" y="3289300"/>
          <p14:tracePt t="45600" x="2116138" y="3279775"/>
          <p14:tracePt t="45607" x="2141538" y="3263900"/>
          <p14:tracePt t="45615" x="2141538" y="3254375"/>
          <p14:tracePt t="45624" x="2157413" y="3238500"/>
          <p14:tracePt t="45631" x="2174875" y="3238500"/>
          <p14:tracePt t="45647" x="2182813" y="3228975"/>
          <p14:tracePt t="45656" x="2192338" y="3221038"/>
          <p14:tracePt t="45663" x="2200275" y="3211513"/>
          <p14:tracePt t="45671" x="2208213" y="3211513"/>
          <p14:tracePt t="45678" x="2217738" y="3211513"/>
          <p14:tracePt t="45688" x="2235200" y="3203575"/>
          <p14:tracePt t="45694" x="2243138" y="3203575"/>
          <p14:tracePt t="45702" x="2260600" y="3195638"/>
          <p14:tracePt t="45712" x="2276475" y="3195638"/>
          <p14:tracePt t="45717" x="2286000" y="3195638"/>
          <p14:tracePt t="45726" x="2311400" y="3195638"/>
          <p14:tracePt t="45734" x="2336800" y="3195638"/>
          <p14:tracePt t="45741" x="2352675" y="3195638"/>
          <p14:tracePt t="45749" x="2370138" y="3195638"/>
          <p14:tracePt t="45758" x="2379663" y="3195638"/>
          <p14:tracePt t="45765" x="2405063" y="3195638"/>
          <p14:tracePt t="45776" x="2430463" y="3195638"/>
          <p14:tracePt t="45782" x="2438400" y="3195638"/>
          <p14:tracePt t="45791" x="2463800" y="3195638"/>
          <p14:tracePt t="45798" x="2489200" y="3195638"/>
          <p14:tracePt t="45806" x="2497138" y="3195638"/>
          <p14:tracePt t="45812" x="2524125" y="3195638"/>
          <p14:tracePt t="45821" x="2549525" y="3195638"/>
          <p14:tracePt t="45828" x="2565400" y="3195638"/>
          <p14:tracePt t="45836" x="2600325" y="3195638"/>
          <p14:tracePt t="45844" x="2701925" y="3203575"/>
          <p14:tracePt t="45853" x="2770188" y="3203575"/>
          <p14:tracePt t="45861" x="2828925" y="3211513"/>
          <p14:tracePt t="45867" x="2922588" y="3221038"/>
          <p14:tracePt t="45876" x="2965450" y="3221038"/>
          <p14:tracePt t="45884" x="3033713" y="3238500"/>
          <p14:tracePt t="45890" x="3109913" y="3238500"/>
          <p14:tracePt t="45900" x="3152775" y="3238500"/>
          <p14:tracePt t="45907" x="3211513" y="3238500"/>
          <p14:tracePt t="45916" x="3262313" y="3238500"/>
          <p14:tracePt t="45924" x="3322638" y="3238500"/>
          <p14:tracePt t="45928" x="3355975" y="3238500"/>
          <p14:tracePt t="45937" x="3389313" y="3246438"/>
          <p14:tracePt t="45945" x="3424238" y="3246438"/>
          <p14:tracePt t="45954" x="3449638" y="3246438"/>
          <p14:tracePt t="45961" x="3492500" y="3246438"/>
          <p14:tracePt t="45969" x="3533775" y="3246438"/>
          <p14:tracePt t="45977" x="3568700" y="3246438"/>
          <p14:tracePt t="45986" x="3619500" y="3246438"/>
          <p14:tracePt t="45996" x="3713163" y="3254375"/>
          <p14:tracePt t="46012" x="3857625" y="3271838"/>
          <p14:tracePt t="46017" x="3916363" y="3271838"/>
          <p14:tracePt t="46026" x="4017963" y="3297238"/>
          <p14:tracePt t="46034" x="4129088" y="3322638"/>
          <p14:tracePt t="46041" x="4256088" y="3330575"/>
          <p14:tracePt t="46047" x="4418013" y="3355975"/>
          <p14:tracePt t="46057" x="4519613" y="3355975"/>
          <p14:tracePt t="46064" x="4656138" y="3365500"/>
          <p14:tracePt t="46072" x="4818063" y="3382963"/>
          <p14:tracePt t="46079" x="4935538" y="3382963"/>
          <p14:tracePt t="46088" x="5054600" y="3382963"/>
          <p14:tracePt t="46094" x="5114925" y="3382963"/>
          <p14:tracePt t="46106" x="5199063" y="3382963"/>
          <p14:tracePt t="46110" x="5224463" y="3382963"/>
          <p14:tracePt t="46120" x="5259388" y="3382963"/>
          <p14:tracePt t="46128" x="5284788" y="3382963"/>
          <p14:tracePt t="46144" x="5292725" y="3382963"/>
          <p14:tracePt t="46153" x="5318125" y="3382963"/>
          <p14:tracePt t="46161" x="5327650" y="3382963"/>
          <p14:tracePt t="46167" x="5360988" y="3382963"/>
          <p14:tracePt t="46176" x="5368925" y="3382963"/>
          <p14:tracePt t="46181" x="5386388" y="3382963"/>
          <p14:tracePt t="46191" x="5421313" y="3382963"/>
          <p14:tracePt t="46198" x="5446713" y="3382963"/>
          <p14:tracePt t="46207" x="5538788" y="3382963"/>
          <p14:tracePt t="46214" x="5599113" y="3382963"/>
          <p14:tracePt t="46222" x="5657850" y="3382963"/>
          <p14:tracePt t="46228" x="5700713" y="3373438"/>
          <p14:tracePt t="46237" x="5726113" y="3373438"/>
          <p14:tracePt t="46244" x="5735638" y="3373438"/>
          <p14:tracePt t="46255" x="5768975" y="3365500"/>
          <p14:tracePt t="46260" x="5786438" y="3365500"/>
          <p14:tracePt t="46270" x="5802313" y="3355975"/>
          <p14:tracePt t="46278" x="5827713" y="3355975"/>
          <p14:tracePt t="46284" x="5853113" y="3355975"/>
          <p14:tracePt t="46291" x="5862638" y="3355975"/>
          <p14:tracePt t="46301" x="5888038" y="3355975"/>
          <p14:tracePt t="46307" x="5905500" y="3355975"/>
          <p14:tracePt t="46316" x="5921375" y="3355975"/>
          <p14:tracePt t="46325" x="5938838" y="3355975"/>
          <p14:tracePt t="46332" x="5964238" y="3355975"/>
          <p14:tracePt t="46339" x="5989638" y="3355975"/>
          <p14:tracePt t="46347" x="6015038" y="3355975"/>
          <p14:tracePt t="46354" x="6049963" y="3355975"/>
          <p14:tracePt t="46363" x="6091238" y="3355975"/>
          <p14:tracePt t="46373" x="6116638" y="3355975"/>
          <p14:tracePt t="46380" x="6151563" y="3355975"/>
          <p14:tracePt t="46387" x="6184900" y="3355975"/>
          <p14:tracePt t="46394" x="6219825" y="3355975"/>
          <p14:tracePt t="46401" x="6235700" y="3355975"/>
          <p14:tracePt t="46412" x="6278563" y="3355975"/>
          <p14:tracePt t="46417" x="6329363" y="3355975"/>
          <p14:tracePt t="46427" x="6354763" y="3355975"/>
          <p14:tracePt t="46433" x="6389688" y="3355975"/>
          <p14:tracePt t="46441" x="6423025" y="3355975"/>
          <p14:tracePt t="46448" x="6440488" y="3355975"/>
          <p14:tracePt t="46456" x="6473825" y="3355975"/>
          <p14:tracePt t="46465" x="6499225" y="3355975"/>
          <p14:tracePt t="46472" x="6534150" y="3355975"/>
          <p14:tracePt t="46481" x="6542088" y="3355975"/>
          <p14:tracePt t="46488" x="6575425" y="3355975"/>
          <p14:tracePt t="46496" x="6592888" y="3355975"/>
          <p14:tracePt t="46505" x="6610350" y="3355975"/>
          <p14:tracePt t="46512" x="6626225" y="3355975"/>
          <p14:tracePt t="46519" x="6669088" y="3355975"/>
          <p14:tracePt t="46527" x="6694488" y="3355975"/>
          <p14:tracePt t="46536" x="6711950" y="3355975"/>
          <p14:tracePt t="46544" x="6719888" y="3355975"/>
          <p14:tracePt t="46552" x="6745288" y="3355975"/>
          <p14:tracePt t="46561" x="6770688" y="3355975"/>
          <p14:tracePt t="46567" x="6797675" y="3355975"/>
          <p14:tracePt t="46577" x="6805613" y="3355975"/>
          <p14:tracePt t="46583" x="6813550" y="3355975"/>
          <p14:tracePt t="46591" x="6823075" y="3355975"/>
          <p14:tracePt t="46599" x="6831013" y="3355975"/>
          <p14:tracePt t="46609" x="6848475" y="3348038"/>
          <p14:tracePt t="46623" x="6864350" y="3340100"/>
          <p14:tracePt t="46629" x="6889750" y="3330575"/>
          <p14:tracePt t="46637" x="6907213" y="3322638"/>
          <p14:tracePt t="46645" x="6942138" y="3314700"/>
          <p14:tracePt t="46653" x="6958013" y="3314700"/>
          <p14:tracePt t="46660" x="6983413" y="3305175"/>
          <p14:tracePt t="46669" x="6992938" y="3305175"/>
          <p14:tracePt t="46677" x="7018338" y="3305175"/>
          <p14:tracePt t="46685" x="7026275" y="3305175"/>
          <p14:tracePt t="46695" x="7043738" y="3305175"/>
          <p14:tracePt t="46701" x="7059613" y="3305175"/>
          <p14:tracePt t="46711" x="7077075" y="3305175"/>
          <p14:tracePt t="46717" x="7085013" y="3305175"/>
          <p14:tracePt t="46728" x="7102475" y="3305175"/>
          <p14:tracePt t="46741" x="7112000" y="3305175"/>
          <p14:tracePt t="46763" x="7119938" y="3305175"/>
          <p14:tracePt t="46771" x="7127875" y="3305175"/>
          <p14:tracePt t="46779" x="7162800" y="3305175"/>
          <p14:tracePt t="46787" x="7178675" y="3305175"/>
          <p14:tracePt t="46795" x="7188200" y="3314700"/>
          <p14:tracePt t="46803" x="7204075" y="3330575"/>
          <p14:tracePt t="46811" x="7204075" y="3373438"/>
          <p14:tracePt t="46818" x="7170738" y="3433763"/>
          <p14:tracePt t="46828" x="7094538" y="3543300"/>
          <p14:tracePt t="46835" x="6967538" y="3646488"/>
          <p14:tracePt t="46844" x="6848475" y="3713163"/>
          <p14:tracePt t="46852" x="6719888" y="3722688"/>
          <p14:tracePt t="46860" x="6296025" y="3543300"/>
          <p14:tracePt t="46867" x="6194425" y="3527425"/>
          <p14:tracePt t="47369" x="6176963" y="3527425"/>
          <p14:tracePt t="47385" x="6159500" y="3527425"/>
          <p14:tracePt t="47393" x="6142038" y="3527425"/>
          <p14:tracePt t="47402" x="6134100" y="3527425"/>
          <p14:tracePt t="47410" x="6126163" y="3527425"/>
          <p14:tracePt t="47417" x="6116638" y="3543300"/>
          <p14:tracePt t="47427" x="6091238" y="3543300"/>
          <p14:tracePt t="47434" x="6057900" y="3552825"/>
          <p14:tracePt t="47444" x="6024563" y="3560763"/>
          <p14:tracePt t="47447" x="5981700" y="3578225"/>
          <p14:tracePt t="47456" x="5946775" y="3586163"/>
          <p14:tracePt t="47464" x="5913438" y="3594100"/>
          <p14:tracePt t="47471" x="5880100" y="3603625"/>
          <p14:tracePt t="47480" x="5853113" y="3611563"/>
          <p14:tracePt t="47487" x="5819775" y="3619500"/>
          <p14:tracePt t="47497" x="5794375" y="3629025"/>
          <p14:tracePt t="47503" x="5761038" y="3629025"/>
          <p14:tracePt t="47510" x="5726113" y="3636963"/>
          <p14:tracePt t="47521" x="5692775" y="3646488"/>
          <p14:tracePt t="47526" x="5667375" y="3646488"/>
          <p14:tracePt t="47535" x="5649913" y="3654425"/>
          <p14:tracePt t="47543" x="5632450" y="3654425"/>
          <p14:tracePt t="47551" x="5607050" y="3671888"/>
          <p14:tracePt t="47560" x="5581650" y="3679825"/>
          <p14:tracePt t="47573" x="5573713" y="3687763"/>
          <p14:tracePt t="47580" x="5565775" y="3697288"/>
          <p14:tracePt t="47758" x="5556250" y="3697288"/>
          <p14:tracePt t="47764" x="5538788" y="3697288"/>
          <p14:tracePt t="47772" x="5522913" y="3697288"/>
          <p14:tracePt t="47781" x="5497513" y="3697288"/>
          <p14:tracePt t="47789" x="5446713" y="3687763"/>
          <p14:tracePt t="47796" x="5394325" y="3662363"/>
          <p14:tracePt t="47802" x="5360988" y="3654425"/>
          <p14:tracePt t="47809" x="5302250" y="3629025"/>
          <p14:tracePt t="47818" x="5267325" y="3619500"/>
          <p14:tracePt t="47827" x="5233988" y="3611563"/>
          <p14:tracePt t="47834" x="5199063" y="3603625"/>
          <p14:tracePt t="47844" x="5148263" y="3586163"/>
          <p14:tracePt t="47850" x="5114925" y="3578225"/>
          <p14:tracePt t="47860" x="5089525" y="3578225"/>
          <p14:tracePt t="47866" x="5054600" y="3560763"/>
          <p14:tracePt t="47875" x="5021263" y="3560763"/>
          <p14:tracePt t="47883" x="4987925" y="3552825"/>
          <p14:tracePt t="47891" x="4970463" y="3552825"/>
          <p14:tracePt t="47898" x="4935538" y="3552825"/>
          <p14:tracePt t="47904" x="4910138" y="3552825"/>
          <p14:tracePt t="47912" x="4884738" y="3552825"/>
          <p14:tracePt t="47918" x="4876800" y="3552825"/>
          <p14:tracePt t="47927" x="4851400" y="3552825"/>
          <p14:tracePt t="47936" x="4843463" y="3552825"/>
          <p14:tracePt t="47944" x="4833938" y="3552825"/>
          <p14:tracePt t="47952" x="4818063" y="3552825"/>
          <p14:tracePt t="47960" x="4808538" y="3552825"/>
          <p14:tracePt t="47977" x="4800600" y="3543300"/>
          <p14:tracePt t="47983" x="4791075" y="3543300"/>
          <p14:tracePt t="47993" x="4783138" y="3535363"/>
          <p14:tracePt t="48011" x="4775200" y="3535363"/>
          <p14:tracePt t="48026" x="4765675" y="3527425"/>
          <p14:tracePt t="48080" x="4757738" y="3527425"/>
          <p14:tracePt t="48783" x="4724400" y="3517900"/>
          <p14:tracePt t="48785" x="4681538" y="3492500"/>
          <p14:tracePt t="48794" x="4656138" y="3484563"/>
          <p14:tracePt t="48801" x="4638675" y="3484563"/>
          <p14:tracePt t="48809" x="4630738" y="3484563"/>
          <p14:tracePt t="48817" x="4613275" y="3475038"/>
          <p14:tracePt t="48825" x="4595813" y="3467100"/>
          <p14:tracePt t="48834" x="4587875" y="3467100"/>
          <p14:tracePt t="48841" x="4562475" y="3459163"/>
          <p14:tracePt t="48850" x="4545013" y="3449638"/>
          <p14:tracePt t="48858" x="4519613" y="3441700"/>
          <p14:tracePt t="48866" x="4511675" y="3441700"/>
          <p14:tracePt t="48872" x="4503738" y="3433763"/>
          <p14:tracePt t="48881" x="4486275" y="3433763"/>
          <p14:tracePt t="48888" x="4460875" y="3433763"/>
          <p14:tracePt t="48897" x="4418013" y="3424238"/>
          <p14:tracePt t="48903" x="4375150" y="3416300"/>
          <p14:tracePt t="48913" x="4316413" y="3416300"/>
          <p14:tracePt t="48920" x="4256088" y="3408363"/>
          <p14:tracePt t="48927" x="4214813" y="3408363"/>
          <p14:tracePt t="48935" x="4187825" y="3408363"/>
          <p14:tracePt t="48944" x="4162425" y="3408363"/>
          <p14:tracePt t="48953" x="4146550" y="3408363"/>
          <p14:tracePt t="48960" x="4129088" y="3408363"/>
          <p14:tracePt t="49023" x="4146550" y="3408363"/>
          <p14:tracePt t="49030" x="4179888" y="3408363"/>
          <p14:tracePt t="49038" x="4230688" y="3398838"/>
          <p14:tracePt t="49045" x="4316413" y="3398838"/>
          <p14:tracePt t="49053" x="4435475" y="3398838"/>
          <p14:tracePt t="49063" x="4562475" y="3398838"/>
          <p14:tracePt t="49070" x="4699000" y="3398838"/>
          <p14:tracePt t="49077" x="4826000" y="3398838"/>
          <p14:tracePt t="49087" x="4962525" y="3398838"/>
          <p14:tracePt t="49093" x="5089525" y="3398838"/>
          <p14:tracePt t="49102" x="5208588" y="3398838"/>
          <p14:tracePt t="49109" x="5335588" y="3416300"/>
          <p14:tracePt t="49116" x="5472113" y="3424238"/>
          <p14:tracePt t="49125" x="5573713" y="3449638"/>
          <p14:tracePt t="49131" x="5692775" y="3484563"/>
          <p14:tracePt t="49139" x="5811838" y="3509963"/>
          <p14:tracePt t="49147" x="5895975" y="3517900"/>
          <p14:tracePt t="49155" x="6015038" y="3552825"/>
          <p14:tracePt t="49165" x="6100763" y="3560763"/>
          <p14:tracePt t="49171" x="6227763" y="3594100"/>
          <p14:tracePt t="49179" x="6303963" y="3611563"/>
          <p14:tracePt t="49187" x="6415088" y="3619500"/>
          <p14:tracePt t="49194" x="6499225" y="3629025"/>
          <p14:tracePt t="49203" x="6559550" y="3629025"/>
          <p14:tracePt t="49211" x="6643688" y="3646488"/>
          <p14:tracePt t="49218" x="6686550" y="3646488"/>
          <p14:tracePt t="49225" x="6737350" y="3646488"/>
          <p14:tracePt t="49233" x="6754813" y="3646488"/>
          <p14:tracePt t="49242" x="6797675" y="3646488"/>
          <p14:tracePt t="49249" x="6838950" y="3646488"/>
          <p14:tracePt t="49257" x="6864350" y="3646488"/>
          <p14:tracePt t="49265" x="6889750" y="3646488"/>
          <p14:tracePt t="49275" x="6915150" y="3646488"/>
          <p14:tracePt t="49283" x="6924675" y="3646488"/>
          <p14:tracePt t="49291" x="6942138" y="3646488"/>
          <p14:tracePt t="49297" x="6950075" y="3646488"/>
          <p14:tracePt t="49312" x="6958013" y="3646488"/>
          <p14:tracePt t="53224" x="6899275" y="3687763"/>
          <p14:tracePt t="53232" x="6805613" y="3763963"/>
          <p14:tracePt t="53241" x="6719888" y="3832225"/>
          <p14:tracePt t="53248" x="6626225" y="3925888"/>
          <p14:tracePt t="53257" x="6524625" y="4011613"/>
          <p14:tracePt t="53265" x="6430963" y="4095750"/>
          <p14:tracePt t="53273" x="6338888" y="4146550"/>
          <p14:tracePt t="53281" x="6219825" y="4224338"/>
          <p14:tracePt t="53289" x="6083300" y="4308475"/>
          <p14:tracePt t="53297" x="5930900" y="4376738"/>
          <p14:tracePt t="53304" x="5743575" y="4445000"/>
          <p14:tracePt t="53314" x="5530850" y="4521200"/>
          <p14:tracePt t="53321" x="5353050" y="4589463"/>
          <p14:tracePt t="53329" x="5140325" y="4665663"/>
          <p14:tracePt t="53338" x="4919663" y="4775200"/>
          <p14:tracePt t="53345" x="4706938" y="4868863"/>
          <p14:tracePt t="53354" x="4486275" y="4979988"/>
          <p14:tracePt t="53359" x="4240213" y="5091113"/>
          <p14:tracePt t="53368" x="3992563" y="5208588"/>
          <p14:tracePt t="53378" x="3746500" y="5337175"/>
          <p14:tracePt t="53382" x="3492500" y="5489575"/>
          <p14:tracePt t="53392" x="3203575" y="5651500"/>
          <p14:tracePt t="53400" x="2922588" y="5829300"/>
          <p14:tracePt t="53407" x="2608263" y="6034088"/>
          <p14:tracePt t="53416" x="2311400" y="6254750"/>
          <p14:tracePt t="53424" x="2022475" y="6450013"/>
          <p14:tracePt t="53432" x="1792288" y="6602413"/>
          <p14:tracePt t="53439" x="1589088" y="6746875"/>
          <p14:tracePt t="53447" x="1452563" y="6815138"/>
          <p14:tracePt t="53652" x="1104900" y="6688138"/>
          <p14:tracePt t="53663" x="1181100" y="6551613"/>
          <p14:tracePt t="53667" x="1257300" y="6457950"/>
          <p14:tracePt t="53676" x="1317625" y="6381750"/>
          <p14:tracePt t="53684" x="1393825" y="6297613"/>
          <p14:tracePt t="53692" x="1477963" y="6221413"/>
          <p14:tracePt t="53701" x="1554163" y="6143625"/>
          <p14:tracePt t="53707" x="1571625" y="6127750"/>
          <p14:tracePt t="53717" x="1614488" y="6067425"/>
          <p14:tracePt t="53725" x="1639888" y="6042025"/>
          <p14:tracePt t="53732" x="1657350" y="6024563"/>
          <p14:tracePt t="53741" x="1665288" y="6024563"/>
          <p14:tracePt t="53771" x="1673225" y="6024563"/>
          <p14:tracePt t="53780" x="1673225" y="6016625"/>
          <p14:tracePt t="53796" x="1682750" y="6008688"/>
          <p14:tracePt t="53804" x="1698625" y="5999163"/>
          <p14:tracePt t="53812" x="1698625" y="5991225"/>
          <p14:tracePt t="53817" x="1716088" y="5983288"/>
          <p14:tracePt t="53826" x="1724025" y="5973763"/>
          <p14:tracePt t="53834" x="1741488" y="5957888"/>
          <p14:tracePt t="53842" x="1758950" y="5948363"/>
          <p14:tracePt t="53850" x="1766888" y="5940425"/>
          <p14:tracePt t="53857" x="1766888" y="5932488"/>
          <p14:tracePt t="53866" x="1784350" y="5922963"/>
          <p14:tracePt t="53874" x="1792288" y="5922963"/>
          <p14:tracePt t="53882" x="1792288" y="5915025"/>
          <p14:tracePt t="53898" x="1792288" y="5905500"/>
          <p14:tracePt t="53914" x="1801813" y="5905500"/>
          <p14:tracePt t="53930" x="1809750" y="5905500"/>
          <p14:tracePt t="54607" x="1835150" y="5864225"/>
          <p14:tracePt t="54610" x="1860550" y="5829300"/>
          <p14:tracePt t="54617" x="1885950" y="5788025"/>
          <p14:tracePt t="54624" x="1911350" y="5753100"/>
          <p14:tracePt t="54633" x="1928813" y="5727700"/>
          <p14:tracePt t="54642" x="1954213" y="5710238"/>
          <p14:tracePt t="54650" x="1979613" y="5684838"/>
          <p14:tracePt t="54657" x="1997075" y="5676900"/>
          <p14:tracePt t="54663" x="2022475" y="5651500"/>
          <p14:tracePt t="54671" x="2055813" y="5634038"/>
          <p14:tracePt t="54680" x="2098675" y="5608638"/>
          <p14:tracePt t="54687" x="2166938" y="5583238"/>
          <p14:tracePt t="54696" x="2225675" y="5557838"/>
          <p14:tracePt t="54704" x="2286000" y="5540375"/>
          <p14:tracePt t="54711" x="2344738" y="5514975"/>
          <p14:tracePt t="54720" x="2395538" y="5507038"/>
          <p14:tracePt t="54728" x="2420938" y="5497513"/>
          <p14:tracePt t="54736" x="2446338" y="5497513"/>
          <p14:tracePt t="54743" x="2471738" y="5497513"/>
          <p14:tracePt t="54752" x="2497138" y="5497513"/>
          <p14:tracePt t="54759" x="2524125" y="5489575"/>
          <p14:tracePt t="54768" x="2549525" y="5489575"/>
          <p14:tracePt t="54775" x="2565400" y="5489575"/>
          <p14:tracePt t="54783" x="2590800" y="5489575"/>
          <p14:tracePt t="54791" x="2600325" y="5489575"/>
          <p14:tracePt t="54799" x="2625725" y="5489575"/>
          <p14:tracePt t="54807" x="2633663" y="5489575"/>
          <p14:tracePt t="54813" x="2651125" y="5489575"/>
          <p14:tracePt t="54830" x="2659063" y="5489575"/>
          <p14:tracePt t="54886" x="2668588" y="5489575"/>
          <p14:tracePt t="54893" x="2676525" y="5489575"/>
          <p14:tracePt t="55217" x="2668588" y="5489575"/>
          <p14:tracePt t="55224" x="2641600" y="5489575"/>
          <p14:tracePt t="55233" x="2608263" y="5489575"/>
          <p14:tracePt t="55241" x="2574925" y="5489575"/>
          <p14:tracePt t="55248" x="2524125" y="5489575"/>
          <p14:tracePt t="55257" x="2489200" y="5489575"/>
          <p14:tracePt t="55264" x="2463800" y="5489575"/>
          <p14:tracePt t="55273" x="2420938" y="5489575"/>
          <p14:tracePt t="55279" x="2379663" y="5489575"/>
          <p14:tracePt t="55287" x="2336800" y="5489575"/>
          <p14:tracePt t="55295" x="2293938" y="5489575"/>
          <p14:tracePt t="55303" x="2243138" y="5497513"/>
          <p14:tracePt t="55313" x="2217738" y="5497513"/>
          <p14:tracePt t="55319" x="2192338" y="5497513"/>
          <p14:tracePt t="55326" x="2166938" y="5497513"/>
          <p14:tracePt t="55336" x="2149475" y="5497513"/>
          <p14:tracePt t="55342" x="2124075" y="5497513"/>
          <p14:tracePt t="55352" x="2106613" y="5497513"/>
          <p14:tracePt t="55358" x="2081213" y="5497513"/>
          <p14:tracePt t="55370" x="2055813" y="5497513"/>
          <p14:tracePt t="55375" x="2038350" y="5497513"/>
          <p14:tracePt t="55384" x="2030413" y="5497513"/>
          <p14:tracePt t="55391" x="2012950" y="5497513"/>
          <p14:tracePt t="56039" x="2005013" y="5497513"/>
          <p14:tracePt t="56045" x="2005013" y="5507038"/>
          <p14:tracePt t="56052" x="2098675" y="5507038"/>
          <p14:tracePt t="56060" x="2182813" y="5532438"/>
          <p14:tracePt t="56069" x="2276475" y="5549900"/>
          <p14:tracePt t="56077" x="2379663" y="5583238"/>
          <p14:tracePt t="56085" x="2506663" y="5641975"/>
          <p14:tracePt t="56094" x="2600325" y="5676900"/>
          <p14:tracePt t="56101" x="2676525" y="5719763"/>
          <p14:tracePt t="56109" x="2752725" y="5761038"/>
          <p14:tracePt t="56119" x="2811463" y="5803900"/>
          <p14:tracePt t="56126" x="2863850" y="5829300"/>
          <p14:tracePt t="56135" x="2897188" y="5846763"/>
          <p14:tracePt t="56142" x="2947988" y="5872163"/>
          <p14:tracePt t="56149" x="2973388" y="5880100"/>
          <p14:tracePt t="56157" x="2990850" y="5897563"/>
          <p14:tracePt t="56166" x="3008313" y="5905500"/>
          <p14:tracePt t="56174" x="3024188" y="5905500"/>
          <p14:tracePt t="56190" x="3041650" y="5915025"/>
          <p14:tracePt t="56196" x="3059113" y="5915025"/>
          <p14:tracePt t="56205" x="3067050" y="5915025"/>
          <p14:tracePt t="56211" x="3100388" y="5922963"/>
          <p14:tracePt t="56218" x="3135313" y="5922963"/>
          <p14:tracePt t="56227" x="3160713" y="5922963"/>
          <p14:tracePt t="56235" x="3194050" y="5922963"/>
          <p14:tracePt t="56244" x="3228975" y="5922963"/>
          <p14:tracePt t="56251" x="3270250" y="5922963"/>
          <p14:tracePt t="56260" x="3297238" y="5922963"/>
          <p14:tracePt t="56268" x="3338513" y="5922963"/>
          <p14:tracePt t="56276" x="3398838" y="5922963"/>
          <p14:tracePt t="56284" x="3441700" y="5897563"/>
          <p14:tracePt t="56292" x="3475038" y="5889625"/>
          <p14:tracePt t="56299" x="3525838" y="5872163"/>
          <p14:tracePt t="56307" x="3586163" y="5854700"/>
          <p14:tracePt t="56315" x="3619500" y="5838825"/>
          <p14:tracePt t="56323" x="3644900" y="5829300"/>
          <p14:tracePt t="56332" x="3678238" y="5813425"/>
          <p14:tracePt t="56339" x="3713163" y="5803900"/>
          <p14:tracePt t="56344" x="3729038" y="5795963"/>
          <p14:tracePt t="56352" x="3763963" y="5778500"/>
          <p14:tracePt t="56362" x="3814763" y="5770563"/>
          <p14:tracePt t="56369" x="3857625" y="5745163"/>
          <p14:tracePt t="56377" x="3908425" y="5727700"/>
          <p14:tracePt t="56384" x="3959225" y="5710238"/>
          <p14:tracePt t="56395" x="4002088" y="5694363"/>
          <p14:tracePt t="56402" x="4052888" y="5668963"/>
          <p14:tracePt t="56409" x="4078288" y="5659438"/>
          <p14:tracePt t="56418" x="4129088" y="5641975"/>
          <p14:tracePt t="56425" x="4162425" y="5634038"/>
          <p14:tracePt t="56435" x="4187825" y="5626100"/>
          <p14:tracePt t="56441" x="4214813" y="5616575"/>
          <p14:tracePt t="56449" x="4222750" y="5616575"/>
          <p14:tracePt t="56457" x="4230688" y="5616575"/>
          <p14:tracePt t="56465" x="4240213" y="5608638"/>
          <p14:tracePt t="56497" x="4248150" y="5608638"/>
          <p14:tracePt t="56530" x="4256088" y="5600700"/>
          <p14:tracePt t="56536" x="4265613" y="5600700"/>
          <p14:tracePt t="56568" x="4273550" y="5600700"/>
          <p14:tracePt t="56575" x="4281488" y="5600700"/>
          <p14:tracePt t="56585" x="4291013" y="5591175"/>
          <p14:tracePt t="56591" x="4298950" y="5591175"/>
          <p14:tracePt t="56601" x="4306888" y="5583238"/>
          <p14:tracePt t="56607" x="4316413" y="5583238"/>
          <p14:tracePt t="56616" x="4324350" y="5583238"/>
          <p14:tracePt t="56624" x="4341813" y="5583238"/>
          <p14:tracePt t="56631" x="4359275" y="5583238"/>
          <p14:tracePt t="56640" x="4384675" y="5575300"/>
          <p14:tracePt t="56648" x="4418013" y="5575300"/>
          <p14:tracePt t="56656" x="4443413" y="5575300"/>
          <p14:tracePt t="56662" x="4486275" y="5575300"/>
          <p14:tracePt t="56669" x="4519613" y="5575300"/>
          <p14:tracePt t="56679" x="4562475" y="5575300"/>
          <p14:tracePt t="56685" x="4605338" y="5575300"/>
          <p14:tracePt t="56694" x="4664075" y="5575300"/>
          <p14:tracePt t="56700" x="4706938" y="5575300"/>
          <p14:tracePt t="56710" x="4740275" y="5575300"/>
          <p14:tracePt t="56717" x="4783138" y="5575300"/>
          <p14:tracePt t="56725" x="4808538" y="5575300"/>
          <p14:tracePt t="56734" x="4843463" y="5575300"/>
          <p14:tracePt t="56742" x="4876800" y="5575300"/>
          <p14:tracePt t="56751" x="4902200" y="5575300"/>
          <p14:tracePt t="56757" x="4935538" y="5583238"/>
          <p14:tracePt t="56766" x="4970463" y="5583238"/>
          <p14:tracePt t="56774" x="4995863" y="5591175"/>
          <p14:tracePt t="56781" x="5021263" y="5600700"/>
          <p14:tracePt t="56791" x="5046663" y="5600700"/>
          <p14:tracePt t="56797" x="5072063" y="5600700"/>
          <p14:tracePt t="56806" x="5089525" y="5600700"/>
          <p14:tracePt t="56812" x="5114925" y="5608638"/>
          <p14:tracePt t="56819" x="5140325" y="5608638"/>
          <p14:tracePt t="56827" x="5140325" y="5616575"/>
          <p14:tracePt t="56834" x="5165725" y="5616575"/>
          <p14:tracePt t="56844" x="5173663" y="5616575"/>
          <p14:tracePt t="56851" x="5191125" y="5616575"/>
          <p14:tracePt t="56860" x="5208588" y="5616575"/>
          <p14:tracePt t="56867" x="5216525" y="5616575"/>
          <p14:tracePt t="56877" x="5241925" y="5626100"/>
          <p14:tracePt t="56884" x="5267325" y="5626100"/>
          <p14:tracePt t="56891" x="5284788" y="5634038"/>
          <p14:tracePt t="56901" x="5310188" y="5634038"/>
          <p14:tracePt t="56907" x="5327650" y="5641975"/>
          <p14:tracePt t="56916" x="5360988" y="5651500"/>
          <p14:tracePt t="56923" x="5368925" y="5668963"/>
          <p14:tracePt t="56931" x="5403850" y="5676900"/>
          <p14:tracePt t="56939" x="5472113" y="5702300"/>
          <p14:tracePt t="56948" x="5522913" y="5745163"/>
          <p14:tracePt t="56956" x="5581650" y="5788025"/>
          <p14:tracePt t="56962" x="5675313" y="5821363"/>
          <p14:tracePt t="56969" x="5743575" y="5821363"/>
          <p14:tracePt t="56977" x="5819775" y="5795963"/>
          <p14:tracePt t="56985" x="5913438" y="5727700"/>
          <p14:tracePt t="56992" x="5956300" y="5668963"/>
          <p14:tracePt t="57000" x="5964238" y="5659438"/>
          <p14:tracePt t="57689" x="5972175" y="5659438"/>
          <p14:tracePt t="57697" x="5981700" y="5659438"/>
          <p14:tracePt t="57704" x="6015038" y="5659438"/>
          <p14:tracePt t="57713" x="6040438" y="5676900"/>
          <p14:tracePt t="57720" x="6083300" y="5684838"/>
          <p14:tracePt t="57727" x="6142038" y="5684838"/>
          <p14:tracePt t="57735" x="6227763" y="5694363"/>
          <p14:tracePt t="57744" x="6329363" y="5694363"/>
          <p14:tracePt t="57750" x="6456363" y="5694363"/>
          <p14:tracePt t="57759" x="6567488" y="5694363"/>
          <p14:tracePt t="57767" x="6711950" y="5694363"/>
          <p14:tracePt t="57776" x="6838950" y="5694363"/>
          <p14:tracePt t="57783" x="6950075" y="5694363"/>
          <p14:tracePt t="57792" x="7051675" y="5694363"/>
          <p14:tracePt t="57800" x="7137400" y="5694363"/>
          <p14:tracePt t="57807" x="7204075" y="5694363"/>
          <p14:tracePt t="57817" x="7239000" y="5694363"/>
          <p14:tracePt t="57824" x="7246938" y="5694363"/>
          <p14:tracePt t="57833" x="7264400" y="5694363"/>
          <p14:tracePt t="57848" x="7272338" y="5694363"/>
          <p14:tracePt t="57877" x="7281863" y="5694363"/>
          <p14:tracePt t="57885" x="7289800" y="5694363"/>
          <p14:tracePt t="57901" x="7297738" y="5694363"/>
          <p14:tracePt t="57911" x="7307263" y="5694363"/>
          <p14:tracePt t="57917" x="7315200" y="5694363"/>
          <p14:tracePt t="57966" x="7332663" y="5694363"/>
          <p14:tracePt t="57974" x="7340600" y="5694363"/>
          <p14:tracePt t="57991" x="7340600" y="5684838"/>
          <p14:tracePt t="58007" x="7340600" y="5676900"/>
          <p14:tracePt t="58690" x="7348538" y="5668963"/>
          <p14:tracePt t="58698" x="7358063" y="5659438"/>
          <p14:tracePt t="58706" x="7373938" y="5641975"/>
          <p14:tracePt t="58716" x="7373938" y="5616575"/>
          <p14:tracePt t="58722" x="7373938" y="5608638"/>
          <p14:tracePt t="58732" x="7373938" y="5591175"/>
          <p14:tracePt t="58739" x="7383463" y="5583238"/>
          <p14:tracePt t="58754" x="7383463" y="5575300"/>
          <p14:tracePt t="58763" x="7383463" y="5557838"/>
          <p14:tracePt t="58779" x="7383463" y="5540375"/>
          <p14:tracePt t="58787" x="7383463" y="553243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D428-A604-A57A-8164-7A16CB9EAB68}"/>
              </a:ext>
            </a:extLst>
          </p:cNvPr>
          <p:cNvSpPr>
            <a:spLocks noGrp="1"/>
          </p:cNvSpPr>
          <p:nvPr>
            <p:ph type="title"/>
          </p:nvPr>
        </p:nvSpPr>
        <p:spPr>
          <a:xfrm>
            <a:off x="913795" y="457200"/>
            <a:ext cx="10353762" cy="1261872"/>
          </a:xfrm>
        </p:spPr>
        <p:txBody>
          <a:bodyPr/>
          <a:lstStyle/>
          <a:p>
            <a:r>
              <a:rPr lang="en-US" dirty="0"/>
              <a:t>Measurement Results</a:t>
            </a:r>
            <a:endParaRPr lang="en-IN" dirty="0"/>
          </a:p>
        </p:txBody>
      </p:sp>
      <p:pic>
        <p:nvPicPr>
          <p:cNvPr id="11" name="Content Placeholder 10">
            <a:extLst>
              <a:ext uri="{FF2B5EF4-FFF2-40B4-BE49-F238E27FC236}">
                <a16:creationId xmlns:a16="http://schemas.microsoft.com/office/drawing/2014/main" id="{96164B18-43E6-4C70-C558-0724611DA96F}"/>
              </a:ext>
            </a:extLst>
          </p:cNvPr>
          <p:cNvPicPr>
            <a:picLocks noGrp="1" noChangeAspect="1"/>
          </p:cNvPicPr>
          <p:nvPr>
            <p:ph sz="half" idx="2"/>
          </p:nvPr>
        </p:nvPicPr>
        <p:blipFill>
          <a:blip r:embed="rId5"/>
          <a:stretch>
            <a:fillRect/>
          </a:stretch>
        </p:blipFill>
        <p:spPr>
          <a:xfrm>
            <a:off x="2655834" y="1719072"/>
            <a:ext cx="6229604" cy="4672203"/>
          </a:xfrm>
        </p:spPr>
      </p:pic>
      <p:pic>
        <p:nvPicPr>
          <p:cNvPr id="4" name="Audio 3">
            <a:hlinkClick r:id="" action="ppaction://media"/>
            <a:extLst>
              <a:ext uri="{FF2B5EF4-FFF2-40B4-BE49-F238E27FC236}">
                <a16:creationId xmlns:a16="http://schemas.microsoft.com/office/drawing/2014/main" id="{4DF3E163-900F-EC68-95D8-11F17BAA0D3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67016274"/>
      </p:ext>
    </p:extLst>
  </p:cSld>
  <p:clrMapOvr>
    <a:masterClrMapping/>
  </p:clrMapOvr>
  <mc:AlternateContent xmlns:mc="http://schemas.openxmlformats.org/markup-compatibility/2006">
    <mc:Choice xmlns:p14="http://schemas.microsoft.com/office/powerpoint/2010/main" Requires="p14">
      <p:transition spd="slow" p14:dur="2000" advTm="13407"/>
    </mc:Choice>
    <mc:Fallback>
      <p:transition spd="slow" advTm="13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361" x="7358063" y="5532438"/>
          <p14:tracePt t="1376" x="7348538" y="5532438"/>
          <p14:tracePt t="1384" x="7340600" y="5532438"/>
          <p14:tracePt t="1392" x="7332663" y="5524500"/>
          <p14:tracePt t="1400" x="7297738" y="5524500"/>
          <p14:tracePt t="1409" x="7256463" y="5507038"/>
          <p14:tracePt t="1416" x="7204075" y="5481638"/>
          <p14:tracePt t="1426" x="7145338" y="5456238"/>
          <p14:tracePt t="1433" x="7051675" y="5421313"/>
          <p14:tracePt t="1442" x="6975475" y="5380038"/>
          <p14:tracePt t="1448" x="6873875" y="5319713"/>
          <p14:tracePt t="1457" x="6754813" y="5243513"/>
          <p14:tracePt t="1463" x="6592888" y="5141913"/>
          <p14:tracePt t="1473" x="6380163" y="4962525"/>
          <p14:tracePt t="1478" x="6108700" y="4741863"/>
          <p14:tracePt t="1489" x="5786438" y="4478338"/>
          <p14:tracePt t="1494" x="5403850" y="4171950"/>
          <p14:tracePt t="1503" x="4987925" y="3798888"/>
          <p14:tracePt t="1510" x="4545013" y="3424238"/>
          <p14:tracePt t="1519" x="4129088" y="3067050"/>
          <p14:tracePt t="1527" x="3687763" y="2693988"/>
          <p14:tracePt t="1534" x="3244850" y="2336800"/>
          <p14:tracePt t="1542" x="2838450" y="2005013"/>
          <p14:tracePt t="1550" x="2489200" y="1776413"/>
          <p14:tracePt t="1558" x="2166938" y="1530350"/>
          <p14:tracePt t="1564" x="1936750" y="1385888"/>
          <p14:tracePt t="1572" x="1682750" y="1223963"/>
          <p14:tracePt t="1580" x="1462088" y="1096963"/>
          <p14:tracePt t="1589" x="1282700" y="968375"/>
          <p14:tracePt t="1596" x="1138238" y="874713"/>
          <p14:tracePt t="1605" x="1028700" y="798513"/>
          <p14:tracePt t="1612" x="942975" y="730250"/>
          <p14:tracePt t="1622" x="866775" y="688975"/>
          <p14:tracePt t="1628" x="815975" y="646113"/>
          <p14:tracePt t="1639" x="773113" y="620713"/>
          <p14:tracePt t="1645" x="747713" y="603250"/>
          <p14:tracePt t="1653" x="739775" y="585788"/>
          <p14:tracePt t="1661" x="722313" y="585788"/>
          <p14:tracePt t="1670" x="704850" y="569913"/>
          <p14:tracePt t="1676" x="679450" y="552450"/>
          <p14:tracePt t="1684" x="671513" y="544513"/>
          <p14:tracePt t="1692" x="628650" y="519113"/>
          <p14:tracePt t="1699" x="611188" y="492125"/>
          <p14:tracePt t="1707" x="544513" y="458788"/>
          <p14:tracePt t="1714" x="466725" y="433388"/>
          <p14:tracePt t="1722" x="415925" y="390525"/>
          <p14:tracePt t="1732" x="339725" y="347663"/>
          <p14:tracePt t="1739" x="255588" y="296863"/>
          <p14:tracePt t="1747" x="203200" y="271463"/>
          <p14:tracePt t="1756" x="127000" y="230188"/>
          <p14:tracePt t="1762" x="58738" y="187325"/>
          <p14:tracePt t="1774" x="33338" y="169863"/>
          <p14:tracePt t="1782" x="17463" y="144463"/>
          <p14:tracePt t="1789" x="17463" y="136525"/>
          <p14:tracePt t="1792" x="0" y="127000"/>
          <p14:tracePt t="2320" x="230188" y="111125"/>
          <p14:tracePt t="2328" x="433388" y="169863"/>
          <p14:tracePt t="2338" x="636588" y="230188"/>
          <p14:tracePt t="2344" x="950913" y="331788"/>
          <p14:tracePt t="2355" x="1393825" y="466725"/>
          <p14:tracePt t="2363" x="1801813" y="646113"/>
          <p14:tracePt t="2369" x="2192338" y="823913"/>
          <p14:tracePt t="2378" x="2532063" y="1011238"/>
          <p14:tracePt t="2382" x="2863850" y="1155700"/>
          <p14:tracePt t="2392" x="3135313" y="1300163"/>
          <p14:tracePt t="2400" x="3363913" y="1444625"/>
          <p14:tracePt t="2408" x="3644900" y="1606550"/>
          <p14:tracePt t="2415" x="3763963" y="1682750"/>
          <p14:tracePt t="2423" x="3873500" y="1733550"/>
          <p14:tracePt t="2431" x="3976688" y="1793875"/>
          <p14:tracePt t="2438" x="4044950" y="1852613"/>
          <p14:tracePt t="2448" x="4078288" y="1885950"/>
          <p14:tracePt t="2455" x="4111625" y="1911350"/>
          <p14:tracePt t="2464" x="4129088" y="1928813"/>
          <p14:tracePt t="2471" x="4146550" y="1946275"/>
          <p14:tracePt t="2480" x="4154488" y="1946275"/>
          <p14:tracePt t="2488" x="4154488" y="1954213"/>
          <p14:tracePt t="2495" x="4162425" y="1963738"/>
          <p14:tracePt t="2510" x="4171950" y="1963738"/>
          <p14:tracePt t="2518" x="4179888" y="1963738"/>
          <p14:tracePt t="2613" x="4187825" y="1963738"/>
          <p14:tracePt t="2832" x="4197350" y="1963738"/>
          <p14:tracePt t="2846" x="4205288" y="1963738"/>
          <p14:tracePt t="2854" x="4214813" y="1963738"/>
          <p14:tracePt t="2862" x="4222750" y="1963738"/>
          <p14:tracePt t="2870" x="4230688" y="1963738"/>
          <p14:tracePt t="2878" x="4248150" y="1963738"/>
          <p14:tracePt t="2904" x="4298950" y="1963738"/>
          <p14:tracePt t="2911" x="4332288" y="1971675"/>
          <p14:tracePt t="2920" x="4410075" y="1989138"/>
          <p14:tracePt t="2927" x="4468813" y="2005013"/>
          <p14:tracePt t="2935" x="4529138" y="2014538"/>
          <p14:tracePt t="2943" x="4605338" y="2047875"/>
          <p14:tracePt t="2950" x="4664075" y="2065338"/>
          <p14:tracePt t="2959" x="4714875" y="2073275"/>
          <p14:tracePt t="2964" x="4783138" y="2098675"/>
          <p14:tracePt t="2973" x="4833938" y="2124075"/>
          <p14:tracePt t="2981" x="4868863" y="2133600"/>
          <p14:tracePt t="2989" x="4919663" y="2159000"/>
          <p14:tracePt t="2996" x="4953000" y="2174875"/>
          <p14:tracePt t="3004" x="4978400" y="2184400"/>
          <p14:tracePt t="3013" x="5013325" y="2200275"/>
          <p14:tracePt t="3022" x="5029200" y="2209800"/>
          <p14:tracePt t="3029" x="5046663" y="2209800"/>
          <p14:tracePt t="3037" x="5080000" y="2227263"/>
          <p14:tracePt t="3046" x="5106988" y="2235200"/>
          <p14:tracePt t="3057" x="5122863" y="2252663"/>
          <p14:tracePt t="3061" x="5157788" y="2268538"/>
          <p14:tracePt t="3072" x="5165725" y="2286000"/>
          <p14:tracePt t="3078" x="5173663" y="2286000"/>
          <p14:tracePt t="3082" x="5199063" y="2303463"/>
          <p14:tracePt t="3092" x="5233988" y="2336800"/>
          <p14:tracePt t="3100" x="5259388" y="2354263"/>
          <p14:tracePt t="3107" x="5276850" y="2362200"/>
          <p14:tracePt t="3114" x="5292725" y="2371725"/>
          <p14:tracePt t="3123" x="5310188" y="2387600"/>
          <p14:tracePt t="3130" x="5335588" y="2397125"/>
          <p14:tracePt t="3138" x="5335588" y="2405063"/>
          <p14:tracePt t="3147" x="5353050" y="2413000"/>
          <p14:tracePt t="3163" x="5368925" y="2430463"/>
          <p14:tracePt t="3170" x="5378450" y="2430463"/>
          <p14:tracePt t="3179" x="5378450" y="2438400"/>
          <p14:tracePt t="3186" x="5386388" y="2438400"/>
          <p14:tracePt t="3209" x="5394325" y="2438400"/>
          <p14:tracePt t="3232" x="5403850" y="2438400"/>
          <p14:tracePt t="3248" x="5411788" y="2438400"/>
          <p14:tracePt t="3264" x="5429250" y="2438400"/>
          <p14:tracePt t="3273" x="5446713" y="2438400"/>
          <p14:tracePt t="3288" x="5462588" y="2438400"/>
          <p14:tracePt t="3296" x="5472113" y="2438400"/>
          <p14:tracePt t="3304" x="5487988" y="2430463"/>
          <p14:tracePt t="3312" x="5505450" y="2422525"/>
          <p14:tracePt t="3319" x="5513388" y="2413000"/>
          <p14:tracePt t="3326" x="5573713" y="2379663"/>
          <p14:tracePt t="3335" x="5599113" y="2362200"/>
          <p14:tracePt t="3342" x="5624513" y="2336800"/>
          <p14:tracePt t="3350" x="5649913" y="2311400"/>
          <p14:tracePt t="3358" x="5683250" y="2286000"/>
          <p14:tracePt t="3365" x="5708650" y="2268538"/>
          <p14:tracePt t="3374" x="5743575" y="2235200"/>
          <p14:tracePt t="3382" x="5776913" y="2209800"/>
          <p14:tracePt t="3390" x="5802313" y="2184400"/>
          <p14:tracePt t="3398" x="5845175" y="2159000"/>
          <p14:tracePt t="3406" x="5862638" y="2149475"/>
          <p14:tracePt t="3415" x="5888038" y="2133600"/>
          <p14:tracePt t="3422" x="5895975" y="2124075"/>
          <p14:tracePt t="3430" x="5905500" y="2124075"/>
          <p14:tracePt t="3436" x="5921375" y="2116138"/>
          <p14:tracePt t="3453" x="5938838" y="2116138"/>
          <p14:tracePt t="3470" x="5946775" y="2116138"/>
          <p14:tracePt t="3492" x="5956300" y="2116138"/>
          <p14:tracePt t="3508" x="5964238" y="2116138"/>
          <p14:tracePt t="3525" x="5972175" y="2116138"/>
          <p14:tracePt t="3532" x="5981700" y="2116138"/>
          <p14:tracePt t="3549" x="5989638" y="2116138"/>
          <p14:tracePt t="3554" x="5997575" y="2116138"/>
          <p14:tracePt t="3562" x="6015038" y="2124075"/>
          <p14:tracePt t="3570" x="6015038" y="2133600"/>
          <p14:tracePt t="3580" x="6024563" y="2133600"/>
          <p14:tracePt t="3588" x="6040438" y="2133600"/>
          <p14:tracePt t="3596" x="6040438" y="2141538"/>
          <p14:tracePt t="3605" x="6065838" y="2159000"/>
          <p14:tracePt t="3612" x="6083300" y="2166938"/>
          <p14:tracePt t="3621" x="6091238" y="2184400"/>
          <p14:tracePt t="3628" x="6108700" y="2209800"/>
          <p14:tracePt t="3639" x="6126163" y="2235200"/>
          <p14:tracePt t="3643" x="6134100" y="2260600"/>
          <p14:tracePt t="3651" x="6151563" y="2293938"/>
          <p14:tracePt t="3660" x="6159500" y="2311400"/>
          <p14:tracePt t="3668" x="6167438" y="2336800"/>
          <p14:tracePt t="3675" x="6176963" y="2379663"/>
          <p14:tracePt t="3682" x="6176963" y="2413000"/>
          <p14:tracePt t="3689" x="6184900" y="2447925"/>
          <p14:tracePt t="3697" x="6184900" y="2463800"/>
          <p14:tracePt t="3705" x="6184900" y="2506663"/>
          <p14:tracePt t="3712" x="6194425" y="2532063"/>
          <p14:tracePt t="3720" x="6194425" y="2557463"/>
          <p14:tracePt t="3728" x="6202363" y="2592388"/>
          <p14:tracePt t="3737" x="6202363" y="2608263"/>
          <p14:tracePt t="3746" x="6210300" y="2643188"/>
          <p14:tracePt t="3754" x="6219825" y="2676525"/>
          <p14:tracePt t="3760" x="6227763" y="2711450"/>
          <p14:tracePt t="3770" x="6235700" y="2744788"/>
          <p14:tracePt t="3777" x="6245225" y="2787650"/>
          <p14:tracePt t="3787" x="6245225" y="2813050"/>
          <p14:tracePt t="3794" x="6245225" y="2846388"/>
          <p14:tracePt t="3798" x="6245225" y="2871788"/>
          <p14:tracePt t="3807" x="6245225" y="2897188"/>
          <p14:tracePt t="3814" x="6245225" y="2932113"/>
          <p14:tracePt t="3831" x="6245225" y="2949575"/>
          <p14:tracePt t="3838" x="6245225" y="2957513"/>
          <p14:tracePt t="3848" x="6245225" y="2965450"/>
          <p14:tracePt t="3856" x="6245225" y="2974975"/>
          <p14:tracePt t="3965" x="6245225" y="2957513"/>
          <p14:tracePt t="3972" x="6253163" y="2940050"/>
          <p14:tracePt t="3981" x="6270625" y="2906713"/>
          <p14:tracePt t="3988" x="6278563" y="2871788"/>
          <p14:tracePt t="3996" x="6296025" y="2838450"/>
          <p14:tracePt t="4005" x="6303963" y="2813050"/>
          <p14:tracePt t="4012" x="6321425" y="2787650"/>
          <p14:tracePt t="4019" x="6321425" y="2762250"/>
          <p14:tracePt t="4026" x="6338888" y="2736850"/>
          <p14:tracePt t="4037" x="6346825" y="2711450"/>
          <p14:tracePt t="4044" x="6346825" y="2693988"/>
          <p14:tracePt t="4051" x="6346825" y="2686050"/>
          <p14:tracePt t="4060" x="6346825" y="2668588"/>
          <p14:tracePt t="4075" x="6346825" y="2651125"/>
          <p14:tracePt t="4101" x="6346825" y="2643188"/>
          <p14:tracePt t="4108" x="6346825" y="2633663"/>
          <p14:tracePt t="4124" x="6346825" y="2625725"/>
          <p14:tracePt t="4137" x="6346825" y="2617788"/>
          <p14:tracePt t="4154" x="6346825" y="2608263"/>
          <p14:tracePt t="4218" x="6354763" y="2592388"/>
          <p14:tracePt t="4226" x="6389688" y="2574925"/>
          <p14:tracePt t="4234" x="6423025" y="2557463"/>
          <p14:tracePt t="4242" x="6473825" y="2541588"/>
          <p14:tracePt t="4250" x="6534150" y="2532063"/>
          <p14:tracePt t="4255" x="6559550" y="2524125"/>
          <p14:tracePt t="4263" x="6610350" y="2516188"/>
          <p14:tracePt t="4271" x="6694488" y="2489200"/>
          <p14:tracePt t="4280" x="6770688" y="2463800"/>
          <p14:tracePt t="4285" x="6838950" y="2463800"/>
          <p14:tracePt t="4296" x="6942138" y="2455863"/>
          <p14:tracePt t="4303" x="7043738" y="2455863"/>
          <p14:tracePt t="4312" x="7127875" y="2455863"/>
          <p14:tracePt t="4319" x="7281863" y="2455863"/>
          <p14:tracePt t="4328" x="7408863" y="2455863"/>
          <p14:tracePt t="4336" x="7518400" y="2455863"/>
          <p14:tracePt t="4343" x="7688263" y="2455863"/>
          <p14:tracePt t="4353" x="7807325" y="2455863"/>
          <p14:tracePt t="4360" x="7900988" y="2455863"/>
          <p14:tracePt t="4367" x="8029575" y="2455863"/>
          <p14:tracePt t="4372" x="8054975" y="2455863"/>
          <p14:tracePt t="4405" x="8062913" y="2455863"/>
          <p14:tracePt t="4431" x="8062913" y="2463800"/>
          <p14:tracePt t="4445" x="8062913" y="2473325"/>
          <p14:tracePt t="4479" x="8070850" y="2481263"/>
          <p14:tracePt t="4485" x="8080375" y="2481263"/>
          <p14:tracePt t="4492" x="8080375" y="2489200"/>
          <p14:tracePt t="4507" x="8088313" y="2498725"/>
          <p14:tracePt t="4516" x="8088313" y="2506663"/>
          <p14:tracePt t="4523" x="8096250" y="2506663"/>
          <p14:tracePt t="4533" x="8105775" y="2516188"/>
          <p14:tracePt t="4548" x="8105775" y="2532063"/>
          <p14:tracePt t="4556" x="8121650" y="2532063"/>
          <p14:tracePt t="4563" x="8139113" y="2549525"/>
          <p14:tracePt t="4572" x="8156575" y="2557463"/>
          <p14:tracePt t="4580" x="8164513" y="2566988"/>
          <p14:tracePt t="4586" x="8181975" y="2582863"/>
          <p14:tracePt t="4594" x="8207375" y="2600325"/>
          <p14:tracePt t="4603" x="8224838" y="2600325"/>
          <p14:tracePt t="4609" x="8240713" y="2617788"/>
          <p14:tracePt t="4617" x="8266113" y="2625725"/>
          <p14:tracePt t="4626" x="8301038" y="2643188"/>
          <p14:tracePt t="4634" x="8318500" y="2651125"/>
          <p14:tracePt t="4642" x="8351838" y="2668588"/>
          <p14:tracePt t="4650" x="8369300" y="2676525"/>
          <p14:tracePt t="4657" x="8385175" y="2693988"/>
          <p14:tracePt t="4665" x="8402638" y="2701925"/>
          <p14:tracePt t="4673" x="8435975" y="2711450"/>
          <p14:tracePt t="4681" x="8462963" y="2719388"/>
          <p14:tracePt t="4691" x="8539163" y="2762250"/>
          <p14:tracePt t="4697" x="8605838" y="2795588"/>
          <p14:tracePt t="4706" x="8674100" y="2830513"/>
          <p14:tracePt t="4714" x="8742363" y="2855913"/>
          <p14:tracePt t="4721" x="8777288" y="2889250"/>
          <p14:tracePt t="4727" x="8843963" y="2914650"/>
          <p14:tracePt t="4737" x="8912225" y="2949575"/>
          <p14:tracePt t="4743" x="8963025" y="2949575"/>
          <p14:tracePt t="4753" x="8972550" y="2949575"/>
          <p14:tracePt t="4758" x="8972550" y="2914650"/>
          <p14:tracePt t="4767" x="8980488" y="2871788"/>
          <p14:tracePt t="5160" x="8997950" y="2871788"/>
          <p14:tracePt t="5168" x="9013825" y="2871788"/>
          <p14:tracePt t="5190" x="9023350" y="2871788"/>
          <p14:tracePt t="5200" x="9031288" y="2881313"/>
          <p14:tracePt t="5215" x="9031288" y="2889250"/>
          <p14:tracePt t="5222" x="9039225" y="2889250"/>
          <p14:tracePt t="5230" x="9048750" y="2897188"/>
          <p14:tracePt t="5238" x="9056688" y="2906713"/>
          <p14:tracePt t="5246" x="9064625" y="2914650"/>
          <p14:tracePt t="5254" x="9074150" y="2922588"/>
          <p14:tracePt t="5262" x="9091613" y="2957513"/>
          <p14:tracePt t="5270" x="9099550" y="2974975"/>
          <p14:tracePt t="5278" x="9107488" y="3008313"/>
          <p14:tracePt t="5286" x="9117013" y="3051175"/>
          <p14:tracePt t="5294" x="9117013" y="3101975"/>
          <p14:tracePt t="5302" x="9124950" y="3127375"/>
          <p14:tracePt t="5308" x="9132888" y="3178175"/>
          <p14:tracePt t="5317" x="9132888" y="3221038"/>
          <p14:tracePt t="5324" x="9132888" y="3263900"/>
          <p14:tracePt t="5332" x="9132888" y="3322638"/>
          <p14:tracePt t="5340" x="9132888" y="3398838"/>
          <p14:tracePt t="5348" x="9107488" y="3467100"/>
          <p14:tracePt t="5356" x="9082088" y="3535363"/>
          <p14:tracePt t="5363" x="9048750" y="3619500"/>
          <p14:tracePt t="5372" x="8997950" y="3713163"/>
          <p14:tracePt t="5379" x="8947150" y="3816350"/>
          <p14:tracePt t="5388" x="8894763" y="3917950"/>
          <p14:tracePt t="5396" x="8828088" y="4037013"/>
          <p14:tracePt t="5404" x="8767763" y="4156075"/>
          <p14:tracePt t="5412" x="8691563" y="4291013"/>
          <p14:tracePt t="5420" x="8623300" y="4410075"/>
          <p14:tracePt t="5425" x="8547100" y="4546600"/>
          <p14:tracePt t="5435" x="8435975" y="4691063"/>
          <p14:tracePt t="5442" x="8334375" y="4818063"/>
          <p14:tracePt t="5451" x="8215313" y="4972050"/>
          <p14:tracePt t="5458" x="8088313" y="5073650"/>
          <p14:tracePt t="5468" x="7977188" y="5157788"/>
          <p14:tracePt t="5474" x="7859713" y="5243513"/>
          <p14:tracePt t="5483" x="7756525" y="5319713"/>
          <p14:tracePt t="5490" x="7629525" y="5421313"/>
          <p14:tracePt t="5499" x="7527925" y="5507038"/>
          <p14:tracePt t="5506" x="7408863" y="5591175"/>
          <p14:tracePt t="5514" x="7289800" y="5668963"/>
          <p14:tracePt t="5522" x="7178675" y="5753100"/>
          <p14:tracePt t="5530" x="6958013" y="5905500"/>
          <p14:tracePt t="5538" x="6856413" y="5973763"/>
          <p14:tracePt t="5544" x="6745288" y="6042025"/>
          <p14:tracePt t="5552" x="6643688" y="6102350"/>
          <p14:tracePt t="5560" x="6483350" y="6194425"/>
          <p14:tracePt t="5568" x="6354763" y="6254750"/>
          <p14:tracePt t="5576" x="6235700" y="6313488"/>
          <p14:tracePt t="5585" x="6075363" y="6407150"/>
          <p14:tracePt t="5592" x="5989638" y="6442075"/>
          <p14:tracePt t="5602" x="5870575" y="6483350"/>
          <p14:tracePt t="5608" x="5768975" y="6518275"/>
          <p14:tracePt t="5619" x="5708650" y="6551613"/>
          <p14:tracePt t="5624" x="5632450" y="6569075"/>
          <p14:tracePt t="5635" x="5591175" y="6577013"/>
          <p14:tracePt t="5640" x="5513388" y="6594475"/>
          <p14:tracePt t="5649" x="5437188" y="6602413"/>
          <p14:tracePt t="5656" x="5421313" y="6611938"/>
          <p14:tracePt t="5662" x="5353050" y="6619875"/>
          <p14:tracePt t="5670" x="5292725" y="6619875"/>
          <p14:tracePt t="5678" x="5216525" y="6627813"/>
          <p14:tracePt t="5686" x="5122863" y="6627813"/>
          <p14:tracePt t="5694" x="5046663" y="6627813"/>
          <p14:tracePt t="5702" x="4962525" y="6627813"/>
          <p14:tracePt t="5711" x="4876800" y="6627813"/>
          <p14:tracePt t="5719" x="4818063" y="6627813"/>
          <p14:tracePt t="5726" x="4757738" y="6619875"/>
          <p14:tracePt t="5736" x="4724400" y="6602413"/>
          <p14:tracePt t="5743" x="4681538" y="6577013"/>
          <p14:tracePt t="5752" x="4630738" y="6551613"/>
          <p14:tracePt t="5758" x="4579938" y="6518275"/>
          <p14:tracePt t="5771" x="4537075" y="6492875"/>
          <p14:tracePt t="5775" x="4511675" y="6442075"/>
          <p14:tracePt t="5780" x="4486275" y="6407150"/>
          <p14:tracePt t="5788" x="4460875" y="6356350"/>
          <p14:tracePt t="5798" x="4451350" y="6313488"/>
          <p14:tracePt t="5805" x="4443413" y="6280150"/>
          <p14:tracePt t="5813" x="4443413" y="6246813"/>
          <p14:tracePt t="5821" x="4443413" y="6211888"/>
          <p14:tracePt t="5830" x="4443413" y="6186488"/>
          <p14:tracePt t="5838" x="4443413" y="6153150"/>
          <p14:tracePt t="5845" x="4443413" y="6118225"/>
          <p14:tracePt t="5853" x="4443413" y="6092825"/>
          <p14:tracePt t="5861" x="4443413" y="6049963"/>
          <p14:tracePt t="5868" x="4443413" y="5999163"/>
          <p14:tracePt t="5878" x="4460875" y="5957888"/>
          <p14:tracePt t="5884" x="4476750" y="5880100"/>
          <p14:tracePt t="5893" x="4503738" y="5803900"/>
          <p14:tracePt t="5899" x="4529138" y="5745163"/>
          <p14:tracePt t="5908" x="4562475" y="5676900"/>
          <p14:tracePt t="5915" x="4570413" y="5651500"/>
          <p14:tracePt t="5923" x="4587875" y="5626100"/>
          <p14:tracePt t="5932" x="4605338" y="5608638"/>
          <p14:tracePt t="5938" x="4621213" y="5591175"/>
          <p14:tracePt t="5947" x="4646613" y="5565775"/>
          <p14:tracePt t="5955" x="4673600" y="5549900"/>
          <p14:tracePt t="5962" x="4706938" y="5514975"/>
          <p14:tracePt t="5971" x="4757738" y="5489575"/>
          <p14:tracePt t="5979" x="4800600" y="5456238"/>
          <p14:tracePt t="5986" x="4859338" y="5413375"/>
          <p14:tracePt t="5994" x="4884738" y="5405438"/>
          <p14:tracePt t="6002" x="4919663" y="5395913"/>
          <p14:tracePt t="6008" x="4953000" y="5362575"/>
          <p14:tracePt t="6018" x="4978400" y="5345113"/>
          <p14:tracePt t="6024" x="5003800" y="5345113"/>
          <p14:tracePt t="6034" x="5021263" y="5345113"/>
          <p14:tracePt t="6040" x="5046663" y="5337175"/>
          <p14:tracePt t="6049" x="5064125" y="5337175"/>
          <p14:tracePt t="6056" x="5080000" y="5319713"/>
          <p14:tracePt t="6066" x="5106988" y="5319713"/>
          <p14:tracePt t="6073" x="5122863" y="5311775"/>
          <p14:tracePt t="6082" x="5132388" y="5311775"/>
          <p14:tracePt t="6090" x="5148263" y="5311775"/>
          <p14:tracePt t="6101" x="5157788" y="5302250"/>
          <p14:tracePt t="6105" x="5165725" y="5302250"/>
          <p14:tracePt t="6113" x="5191125" y="5302250"/>
          <p14:tracePt t="6121" x="5199063" y="5302250"/>
          <p14:tracePt t="6128" x="5216525" y="5294313"/>
          <p14:tracePt t="6134" x="5241925" y="5294313"/>
          <p14:tracePt t="6144" x="5249863" y="5294313"/>
          <p14:tracePt t="6152" x="5276850" y="5286375"/>
          <p14:tracePt t="6158" x="5292725" y="5286375"/>
          <p14:tracePt t="6171" x="5310188" y="5276850"/>
          <p14:tracePt t="6175" x="5318125" y="5268913"/>
          <p14:tracePt t="6188" x="5343525" y="5260975"/>
          <p14:tracePt t="6193" x="5353050" y="5251450"/>
          <p14:tracePt t="6209" x="5368925" y="5235575"/>
          <p14:tracePt t="6217" x="5378450" y="5226050"/>
          <p14:tracePt t="6223" x="5394325" y="5167313"/>
          <p14:tracePt t="6232" x="5403850" y="5141913"/>
          <p14:tracePt t="6241" x="5421313" y="5073650"/>
          <p14:tracePt t="6245" x="5429250" y="5038725"/>
          <p14:tracePt t="6254" x="5446713" y="4979988"/>
          <p14:tracePt t="6261" x="5454650" y="4937125"/>
          <p14:tracePt t="6268" x="5480050" y="4835525"/>
          <p14:tracePt t="6277" x="5513388" y="4741863"/>
          <p14:tracePt t="6284" x="5538788" y="4657725"/>
          <p14:tracePt t="6293" x="5556250" y="4513263"/>
          <p14:tracePt t="6301" x="5581650" y="4427538"/>
          <p14:tracePt t="6310" x="5591175" y="4341813"/>
          <p14:tracePt t="6318" x="5616575" y="4240213"/>
          <p14:tracePt t="6325" x="5632450" y="4181475"/>
          <p14:tracePt t="6334" x="5649913" y="4105275"/>
          <p14:tracePt t="6342" x="5657850" y="4062413"/>
          <p14:tracePt t="6351" x="5667375" y="4027488"/>
          <p14:tracePt t="6358" x="5675313" y="3976688"/>
          <p14:tracePt t="6362" x="5683250" y="3943350"/>
          <p14:tracePt t="6370" x="5683250" y="3917950"/>
          <p14:tracePt t="6380" x="5692775" y="3892550"/>
          <p14:tracePt t="6388" x="5692775" y="3849688"/>
          <p14:tracePt t="6396" x="5692775" y="3824288"/>
          <p14:tracePt t="6402" x="5700713" y="3790950"/>
          <p14:tracePt t="6412" x="5700713" y="3773488"/>
          <p14:tracePt t="6418" x="5700713" y="3748088"/>
          <p14:tracePt t="6429" x="5708650" y="3722688"/>
          <p14:tracePt t="6434" x="5718175" y="3697288"/>
          <p14:tracePt t="6443" x="5726113" y="3679825"/>
          <p14:tracePt t="6451" x="5726113" y="3662363"/>
          <p14:tracePt t="6460" x="5735638" y="3636963"/>
          <p14:tracePt t="6467" x="5743575" y="3629025"/>
          <p14:tracePt t="6476" x="5751513" y="3603625"/>
          <p14:tracePt t="6480" x="5761038" y="3578225"/>
          <p14:tracePt t="6490" x="5768975" y="3552825"/>
          <p14:tracePt t="6498" x="5786438" y="3509963"/>
          <p14:tracePt t="6506" x="5794375" y="3484563"/>
          <p14:tracePt t="6512" x="5802313" y="3441700"/>
          <p14:tracePt t="6522" x="5819775" y="3416300"/>
          <p14:tracePt t="6532" x="5827713" y="3390900"/>
          <p14:tracePt t="6538" x="5827713" y="3365500"/>
          <p14:tracePt t="6546" x="5837238" y="3330575"/>
          <p14:tracePt t="6554" x="5837238" y="3297238"/>
          <p14:tracePt t="6563" x="5845175" y="3279775"/>
          <p14:tracePt t="6571" x="5853113" y="3246438"/>
          <p14:tracePt t="6578" x="5862638" y="3228975"/>
          <p14:tracePt t="6585" x="5870575" y="3203575"/>
          <p14:tracePt t="6601" x="5880100" y="3186113"/>
          <p14:tracePt t="6606" x="5888038" y="3160713"/>
          <p14:tracePt t="6616" x="5895975" y="3160713"/>
          <p14:tracePt t="6624" x="5895975" y="3144838"/>
          <p14:tracePt t="6633" x="5905500" y="3127375"/>
          <p14:tracePt t="6640" x="5905500" y="3109913"/>
          <p14:tracePt t="6648" x="5905500" y="3101975"/>
          <p14:tracePt t="6656" x="5913438" y="3084513"/>
          <p14:tracePt t="6665" x="5921375" y="3076575"/>
          <p14:tracePt t="6672" x="5930900" y="3059113"/>
          <p14:tracePt t="6681" x="5938838" y="3041650"/>
          <p14:tracePt t="6687" x="5938838" y="3025775"/>
          <p14:tracePt t="6694" x="5946775" y="3008313"/>
          <p14:tracePt t="6704" x="5956300" y="2990850"/>
          <p14:tracePt t="6710" x="5964238" y="2965450"/>
          <p14:tracePt t="6717" x="5972175" y="2957513"/>
          <p14:tracePt t="6724" x="5981700" y="2949575"/>
          <p14:tracePt t="6733" x="5981700" y="2922588"/>
          <p14:tracePt t="6740" x="5989638" y="2914650"/>
          <p14:tracePt t="6756" x="5997575" y="2906713"/>
          <p14:tracePt t="6772" x="6007100" y="2897188"/>
          <p14:tracePt t="6789" x="6032500" y="2889250"/>
          <p14:tracePt t="6796" x="6040438" y="2881313"/>
          <p14:tracePt t="6804" x="6057900" y="2863850"/>
          <p14:tracePt t="6813" x="6065838" y="2863850"/>
          <p14:tracePt t="6820" x="6075363" y="2846388"/>
          <p14:tracePt t="6829" x="6091238" y="2838450"/>
          <p14:tracePt t="6835" x="6108700" y="2830513"/>
          <p14:tracePt t="6843" x="6116638" y="2830513"/>
          <p14:tracePt t="6852" x="6126163" y="2820988"/>
          <p14:tracePt t="6860" x="6151563" y="2820988"/>
          <p14:tracePt t="6867" x="6253163" y="2795588"/>
          <p14:tracePt t="6876" x="6321425" y="2787650"/>
          <p14:tracePt t="6883" x="6389688" y="2770188"/>
          <p14:tracePt t="6892" x="6448425" y="2752725"/>
          <p14:tracePt t="6900" x="6516688" y="2744788"/>
          <p14:tracePt t="6908" x="6618288" y="2736850"/>
          <p14:tracePt t="6915" x="6745288" y="2719388"/>
          <p14:tracePt t="6924" x="6881813" y="2719388"/>
          <p14:tracePt t="6931" x="7043738" y="2719388"/>
          <p14:tracePt t="6941" x="7256463" y="2719388"/>
          <p14:tracePt t="6948" x="7518400" y="2719388"/>
          <p14:tracePt t="6953" x="7637463" y="2719388"/>
          <p14:tracePt t="6961" x="7816850" y="2719388"/>
          <p14:tracePt t="6969" x="7951788" y="2719388"/>
          <p14:tracePt t="6977" x="8080375" y="2719388"/>
          <p14:tracePt t="6985" x="8164513" y="2719388"/>
          <p14:tracePt t="6993" x="8250238" y="2719388"/>
          <p14:tracePt t="7001" x="8283575" y="2719388"/>
          <p14:tracePt t="7009" x="8318500" y="2719388"/>
          <p14:tracePt t="7018" x="8326438" y="2719388"/>
          <p14:tracePt t="7024" x="8343900" y="2719388"/>
          <p14:tracePt t="7033" x="8351838" y="2719388"/>
          <p14:tracePt t="7042" x="8359775" y="2719388"/>
          <p14:tracePt t="7051" x="8377238" y="2719388"/>
          <p14:tracePt t="7066" x="8385175" y="2719388"/>
          <p14:tracePt t="7104" x="8394700" y="2719388"/>
          <p14:tracePt t="7649" x="8385175" y="2719388"/>
          <p14:tracePt t="7654" x="8377238" y="2719388"/>
          <p14:tracePt t="7661" x="8359775" y="2719388"/>
          <p14:tracePt t="7876" x="8343900" y="2719388"/>
          <p14:tracePt t="7883" x="8301038" y="2719388"/>
          <p14:tracePt t="7901" x="8113713" y="2719388"/>
          <p14:tracePt t="7905" x="8004175" y="2719388"/>
          <p14:tracePt t="7913" x="7893050" y="2719388"/>
          <p14:tracePt t="7922" x="7781925" y="2719388"/>
          <p14:tracePt t="7930" x="7662863" y="2719388"/>
          <p14:tracePt t="7939" x="7553325" y="2719388"/>
          <p14:tracePt t="7946" x="7451725" y="2719388"/>
          <p14:tracePt t="7953" x="7340600" y="2719388"/>
          <p14:tracePt t="7962" x="7188200" y="2736850"/>
          <p14:tracePt t="7970" x="7085013" y="2736850"/>
          <p14:tracePt t="7978" x="6975475" y="2736850"/>
          <p14:tracePt t="7986" x="6889750" y="2744788"/>
          <p14:tracePt t="7993" x="6762750" y="2744788"/>
          <p14:tracePt t="8000" x="6686550" y="2752725"/>
          <p14:tracePt t="8008" x="6575425" y="2762250"/>
          <p14:tracePt t="8016" x="6491288" y="2778125"/>
          <p14:tracePt t="8023" x="6389688" y="2795588"/>
          <p14:tracePt t="8032" x="6329363" y="2813050"/>
          <p14:tracePt t="8040" x="6253163" y="2820988"/>
          <p14:tracePt t="8049" x="6219825" y="2830513"/>
          <p14:tracePt t="8056" x="6194425" y="2830513"/>
          <p14:tracePt t="8064" x="6167438" y="2830513"/>
          <p14:tracePt t="8073" x="6159500" y="2830513"/>
          <p14:tracePt t="8229" x="6176963" y="2830513"/>
          <p14:tracePt t="8236" x="6253163" y="2830513"/>
          <p14:tracePt t="8243" x="6338888" y="2830513"/>
          <p14:tracePt t="8252" x="6483350" y="2820988"/>
          <p14:tracePt t="8259" x="6584950" y="2813050"/>
          <p14:tracePt t="8266" x="6711950" y="2795588"/>
          <p14:tracePt t="8274" x="6797675" y="2787650"/>
          <p14:tracePt t="8283" x="6907213" y="2787650"/>
          <p14:tracePt t="8290" x="6967538" y="2778125"/>
          <p14:tracePt t="8299" x="7069138" y="2752725"/>
          <p14:tracePt t="8306" x="7119938" y="2744788"/>
          <p14:tracePt t="8315" x="7170738" y="2744788"/>
          <p14:tracePt t="8324" x="7196138" y="2736850"/>
          <p14:tracePt t="8334" x="7213600" y="2736850"/>
          <p14:tracePt t="8394" x="7221538" y="2736850"/>
          <p14:tracePt t="8435" x="7229475" y="2736850"/>
          <p14:tracePt t="8762" x="7239000" y="2736850"/>
          <p14:tracePt t="8779" x="7246938" y="2736850"/>
          <p14:tracePt t="8787" x="7256463" y="2736850"/>
          <p14:tracePt t="8804" x="7264400" y="2736850"/>
          <p14:tracePt t="8813" x="7281863" y="2727325"/>
          <p14:tracePt t="8825" x="7289800" y="2727325"/>
          <p14:tracePt t="8833" x="7307263" y="2719388"/>
          <p14:tracePt t="8850" x="7315200" y="2719388"/>
          <p14:tracePt t="8865" x="7332663" y="2719388"/>
          <p14:tracePt t="8873" x="7348538" y="2719388"/>
          <p14:tracePt t="8928" x="7332663" y="2719388"/>
          <p14:tracePt t="8936" x="7281863" y="2727325"/>
          <p14:tracePt t="8943" x="7162800" y="2727325"/>
          <p14:tracePt t="8950" x="7069138" y="2727325"/>
          <p14:tracePt t="8959" x="6942138" y="2727325"/>
          <p14:tracePt t="8967" x="6856413" y="2727325"/>
          <p14:tracePt t="8976" x="6729413" y="2727325"/>
          <p14:tracePt t="8982" x="6653213" y="2727325"/>
          <p14:tracePt t="8991" x="6524625" y="2727325"/>
          <p14:tracePt t="8998" x="6440488" y="2727325"/>
          <p14:tracePt t="9006" x="6346825" y="2727325"/>
          <p14:tracePt t="9016" x="6286500" y="2727325"/>
          <p14:tracePt t="9023" x="6227763" y="2727325"/>
          <p14:tracePt t="9033" x="6210300" y="2727325"/>
          <p14:tracePt t="9038" x="6202363" y="2727325"/>
          <p14:tracePt t="9165" x="6227763" y="2727325"/>
          <p14:tracePt t="9170" x="6261100" y="2727325"/>
          <p14:tracePt t="9179" x="6321425" y="2727325"/>
          <p14:tracePt t="9186" x="6397625" y="2727325"/>
          <p14:tracePt t="9196" x="6534150" y="2727325"/>
          <p14:tracePt t="9202" x="6661150" y="2727325"/>
          <p14:tracePt t="9210" x="6915150" y="2727325"/>
          <p14:tracePt t="9218" x="7043738" y="2727325"/>
          <p14:tracePt t="9226" x="7196138" y="2727325"/>
          <p14:tracePt t="9234" x="7340600" y="2727325"/>
          <p14:tracePt t="9242" x="7451725" y="2727325"/>
          <p14:tracePt t="9252" x="7535863" y="2727325"/>
          <p14:tracePt t="9258" x="7553325" y="2727325"/>
          <p14:tracePt t="9266" x="7561263" y="2727325"/>
          <p14:tracePt t="9422" x="7545388" y="2727325"/>
          <p14:tracePt t="9430" x="7535863" y="2727325"/>
          <p14:tracePt t="9438" x="7493000" y="2727325"/>
          <p14:tracePt t="9448" x="7451725" y="2727325"/>
          <p14:tracePt t="9454" x="7348538" y="2727325"/>
          <p14:tracePt t="9464" x="7264400" y="2736850"/>
          <p14:tracePt t="9470" x="7137400" y="2736850"/>
          <p14:tracePt t="9478" x="6932613" y="2762250"/>
          <p14:tracePt t="9486" x="6729413" y="2762250"/>
          <p14:tracePt t="9495" x="6465888" y="2778125"/>
          <p14:tracePt t="9502" x="6194425" y="2813050"/>
          <p14:tracePt t="9512" x="5862638" y="2846388"/>
          <p14:tracePt t="9519" x="5641975" y="2871788"/>
          <p14:tracePt t="9525" x="5513388" y="2881313"/>
          <p14:tracePt t="9533" x="5446713" y="2881313"/>
          <p14:tracePt t="9542" x="5386388" y="2897188"/>
          <p14:tracePt t="9548" x="5368925" y="2906713"/>
          <p14:tracePt t="9632" x="5386388" y="2906713"/>
          <p14:tracePt t="9640" x="5454650" y="2906713"/>
          <p14:tracePt t="9645" x="5591175" y="2897188"/>
          <p14:tracePt t="9650" x="5735638" y="2897188"/>
          <p14:tracePt t="9659" x="5981700" y="2855913"/>
          <p14:tracePt t="9668" x="6116638" y="2846388"/>
          <p14:tracePt t="9676" x="6261100" y="2830513"/>
          <p14:tracePt t="9683" x="6430963" y="2830513"/>
          <p14:tracePt t="9692" x="6534150" y="2820988"/>
          <p14:tracePt t="9698" x="6661150" y="2820988"/>
          <p14:tracePt t="9708" x="6745288" y="2820988"/>
          <p14:tracePt t="9715" x="6856413" y="2820988"/>
          <p14:tracePt t="9724" x="6932613" y="2830513"/>
          <p14:tracePt t="9731" x="7018338" y="2846388"/>
          <p14:tracePt t="9740" x="7069138" y="2863850"/>
          <p14:tracePt t="9748" x="7102475" y="2881313"/>
          <p14:tracePt t="9754" x="7112000" y="2889250"/>
          <p14:tracePt t="9761" x="7127875" y="2897188"/>
          <p14:tracePt t="9771" x="7137400" y="2897188"/>
          <p14:tracePt t="9779" x="7137400" y="2906713"/>
          <p14:tracePt t="9788" x="7145338" y="2914650"/>
          <p14:tracePt t="11295" x="6889750" y="2914650"/>
          <p14:tracePt t="11302" x="5403850" y="2897188"/>
          <p14:tracePt t="11312" x="3713163" y="2897188"/>
          <p14:tracePt t="11318" x="1733550" y="2846388"/>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B50128-72ED-7EA7-BEA1-67B99D73A8DE}"/>
              </a:ext>
            </a:extLst>
          </p:cNvPr>
          <p:cNvSpPr>
            <a:spLocks noGrp="1"/>
          </p:cNvSpPr>
          <p:nvPr>
            <p:ph type="title"/>
          </p:nvPr>
        </p:nvSpPr>
        <p:spPr/>
        <p:txBody>
          <a:bodyPr/>
          <a:lstStyle/>
          <a:p>
            <a:r>
              <a:rPr lang="en-US" dirty="0"/>
              <a:t>Next Work</a:t>
            </a:r>
            <a:endParaRPr lang="en-IN" dirty="0"/>
          </a:p>
        </p:txBody>
      </p:sp>
      <p:sp>
        <p:nvSpPr>
          <p:cNvPr id="6" name="Content Placeholder 5">
            <a:extLst>
              <a:ext uri="{FF2B5EF4-FFF2-40B4-BE49-F238E27FC236}">
                <a16:creationId xmlns:a16="http://schemas.microsoft.com/office/drawing/2014/main" id="{D9B6CB7F-4F41-7E8E-DD24-38D239508649}"/>
              </a:ext>
            </a:extLst>
          </p:cNvPr>
          <p:cNvSpPr>
            <a:spLocks noGrp="1"/>
          </p:cNvSpPr>
          <p:nvPr>
            <p:ph idx="1"/>
          </p:nvPr>
        </p:nvSpPr>
        <p:spPr/>
        <p:txBody>
          <a:bodyPr/>
          <a:lstStyle/>
          <a:p>
            <a:r>
              <a:rPr lang="en-US" dirty="0"/>
              <a:t>Preparation for the measurement of Transient Negative Inductance.</a:t>
            </a:r>
          </a:p>
          <a:p>
            <a:r>
              <a:rPr lang="en-US" dirty="0"/>
              <a:t>Correlation of the experimental results with the simulation results.</a:t>
            </a:r>
          </a:p>
          <a:p>
            <a:endParaRPr lang="en-IN" dirty="0"/>
          </a:p>
        </p:txBody>
      </p:sp>
      <p:pic>
        <p:nvPicPr>
          <p:cNvPr id="3" name="Audio 2">
            <a:hlinkClick r:id="" action="ppaction://media"/>
            <a:extLst>
              <a:ext uri="{FF2B5EF4-FFF2-40B4-BE49-F238E27FC236}">
                <a16:creationId xmlns:a16="http://schemas.microsoft.com/office/drawing/2014/main" id="{893FB091-E090-2AAC-5917-0EB1B3FEAFB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18005531"/>
      </p:ext>
    </p:extLst>
  </p:cSld>
  <p:clrMapOvr>
    <a:masterClrMapping/>
  </p:clrMapOvr>
  <mc:AlternateContent xmlns:mc="http://schemas.openxmlformats.org/markup-compatibility/2006">
    <mc:Choice xmlns:p14="http://schemas.microsoft.com/office/powerpoint/2010/main" Requires="p14">
      <p:transition spd="slow" p14:dur="2000" advTm="31914"/>
    </mc:Choice>
    <mc:Fallback>
      <p:transition spd="slow" advTm="31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86" x="1401763" y="203200"/>
          <p14:tracePt t="493" x="1409700" y="203200"/>
          <p14:tracePt t="500" x="1470025" y="263525"/>
          <p14:tracePt t="511" x="1563688" y="331788"/>
          <p14:tracePt t="518" x="1657350" y="425450"/>
          <p14:tracePt t="526" x="1716088" y="501650"/>
          <p14:tracePt t="535" x="1784350" y="569913"/>
          <p14:tracePt t="543" x="1827213" y="646113"/>
          <p14:tracePt t="551" x="1868488" y="714375"/>
          <p14:tracePt t="557" x="1911350" y="773113"/>
          <p14:tracePt t="569" x="1946275" y="815975"/>
          <p14:tracePt t="575" x="1979613" y="858838"/>
          <p14:tracePt t="582" x="1997075" y="909638"/>
          <p14:tracePt t="589" x="2012950" y="960438"/>
          <p14:tracePt t="597" x="2038350" y="985838"/>
          <p14:tracePt t="605" x="2047875" y="1003300"/>
          <p14:tracePt t="611" x="2055813" y="1011238"/>
          <p14:tracePt t="619" x="2065338" y="1019175"/>
          <p14:tracePt t="627" x="2065338" y="1028700"/>
          <p14:tracePt t="16861" x="2073275" y="1028700"/>
          <p14:tracePt t="16868" x="2081213" y="1028700"/>
          <p14:tracePt t="16901" x="2090738" y="1019175"/>
          <p14:tracePt t="17021" x="2090738" y="1011238"/>
          <p14:tracePt t="17028" x="2090738" y="1003300"/>
          <p14:tracePt t="17076" x="2090738" y="993775"/>
          <p14:tracePt t="17256" x="2090738" y="985838"/>
          <p14:tracePt t="17311" x="2073275" y="985838"/>
          <p14:tracePt t="17334" x="2065338" y="985838"/>
          <p14:tracePt t="17341" x="2055813" y="985838"/>
          <p14:tracePt t="17357" x="2047875" y="985838"/>
          <p14:tracePt t="17398" x="2038350" y="985838"/>
          <p14:tracePt t="17413" x="2030413" y="977900"/>
          <p14:tracePt t="17419" x="2030413" y="968375"/>
          <p14:tracePt t="17445" x="2030413" y="960438"/>
          <p14:tracePt t="17451" x="2030413" y="952500"/>
          <p14:tracePt t="17458" x="2030413" y="942975"/>
          <p14:tracePt t="17490" x="2012950" y="942975"/>
          <p14:tracePt t="17498" x="2005013" y="942975"/>
          <p14:tracePt t="17514" x="1997075" y="942975"/>
          <p14:tracePt t="17548" x="1987550" y="942975"/>
          <p14:tracePt t="17569" x="1987550" y="935038"/>
          <p14:tracePt t="17586" x="1987550" y="925513"/>
          <p14:tracePt t="17603" x="1987550" y="917575"/>
          <p14:tracePt t="17797" x="1997075" y="909638"/>
          <p14:tracePt t="17811" x="2005013" y="909638"/>
          <p14:tracePt t="17819" x="2005013" y="900113"/>
          <p14:tracePt t="17836" x="2012950" y="900113"/>
          <p14:tracePt t="17859" x="2022475" y="900113"/>
          <p14:tracePt t="17868" x="2022475" y="892175"/>
          <p14:tracePt t="17875" x="2022475" y="884238"/>
          <p14:tracePt t="17885" x="2038350" y="874713"/>
          <p14:tracePt t="17891" x="2038350" y="866775"/>
          <p14:tracePt t="17902" x="2047875" y="858838"/>
          <p14:tracePt t="17946" x="2038350" y="858838"/>
          <p14:tracePt t="17962" x="2030413" y="858838"/>
          <p14:tracePt t="18103" x="2030413" y="849313"/>
          <p14:tracePt t="18111" x="2030413" y="841375"/>
          <p14:tracePt t="18135" x="2030413" y="833438"/>
          <p14:tracePt t="18638" x="2038350" y="833438"/>
          <p14:tracePt t="18646" x="2038350" y="823913"/>
          <p14:tracePt t="18653" x="2038350" y="815975"/>
          <p14:tracePt t="18662" x="2047875" y="815975"/>
          <p14:tracePt t="18673" x="2055813" y="808038"/>
          <p14:tracePt t="18679" x="2073275" y="798513"/>
          <p14:tracePt t="18696" x="2081213" y="781050"/>
          <p14:tracePt t="18711" x="2098675" y="773113"/>
          <p14:tracePt t="18720" x="2106613" y="773113"/>
          <p14:tracePt t="18727" x="2116138" y="765175"/>
          <p14:tracePt t="18736" x="2132013" y="765175"/>
          <p14:tracePt t="18749" x="2157413" y="765175"/>
          <p14:tracePt t="18755" x="2166938" y="765175"/>
          <p14:tracePt t="18766" x="2192338" y="765175"/>
          <p14:tracePt t="18773" x="2217738" y="765175"/>
          <p14:tracePt t="18782" x="2235200" y="755650"/>
          <p14:tracePt t="18788" x="2260600" y="755650"/>
          <p14:tracePt t="18796" x="2286000" y="755650"/>
          <p14:tracePt t="18803" x="2293938" y="755650"/>
          <p14:tracePt t="18811" x="2311400" y="755650"/>
          <p14:tracePt t="18821" x="2319338" y="755650"/>
          <p14:tracePt t="18828" x="2319338" y="747713"/>
          <p14:tracePt t="18835" x="2336800" y="747713"/>
          <p14:tracePt t="18843" x="2352675" y="747713"/>
          <p14:tracePt t="18922" x="2352675" y="739775"/>
          <p14:tracePt t="18930" x="2370138" y="739775"/>
          <p14:tracePt t="18938" x="2379663" y="739775"/>
          <p14:tracePt t="19016" x="2379663" y="730250"/>
          <p14:tracePt t="19024" x="2387600" y="722313"/>
          <p14:tracePt t="19032" x="2395538" y="722313"/>
          <p14:tracePt t="19049" x="2405063" y="714375"/>
          <p14:tracePt t="19229" x="2430463" y="704850"/>
          <p14:tracePt t="19238" x="2438400" y="704850"/>
          <p14:tracePt t="19245" x="2455863" y="696913"/>
          <p14:tracePt t="31015"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79B5-69FF-8F60-5A14-3969DCE2A534}"/>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85728119-CCAE-F642-89DB-E6F5E3967DEF}"/>
              </a:ext>
            </a:extLst>
          </p:cNvPr>
          <p:cNvSpPr>
            <a:spLocks noGrp="1"/>
          </p:cNvSpPr>
          <p:nvPr>
            <p:ph idx="1"/>
          </p:nvPr>
        </p:nvSpPr>
        <p:spPr/>
        <p:txBody>
          <a:bodyPr/>
          <a:lstStyle/>
          <a:p>
            <a:r>
              <a:rPr lang="en-IN" dirty="0">
                <a:hlinkClick r:id="rId4"/>
              </a:rPr>
              <a:t>Landau theory – Wikipedia</a:t>
            </a:r>
            <a:endParaRPr lang="en-IN" dirty="0"/>
          </a:p>
          <a:p>
            <a:pPr marL="36900" indent="0">
              <a:buNone/>
            </a:pPr>
            <a:endParaRPr lang="en-IN" dirty="0"/>
          </a:p>
          <a:p>
            <a:endParaRPr lang="en-IN" dirty="0"/>
          </a:p>
          <a:p>
            <a:endParaRPr lang="en-IN" dirty="0"/>
          </a:p>
        </p:txBody>
      </p:sp>
      <p:pic>
        <p:nvPicPr>
          <p:cNvPr id="5" name="Audio 4">
            <a:hlinkClick r:id="" action="ppaction://media"/>
            <a:extLst>
              <a:ext uri="{FF2B5EF4-FFF2-40B4-BE49-F238E27FC236}">
                <a16:creationId xmlns:a16="http://schemas.microsoft.com/office/drawing/2014/main" id="{84A673CB-C830-9C3F-91D1-CCAABEBB1E1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75913553"/>
      </p:ext>
    </p:extLst>
  </p:cSld>
  <p:clrMapOvr>
    <a:masterClrMapping/>
  </p:clrMapOvr>
  <mc:AlternateContent xmlns:mc="http://schemas.openxmlformats.org/markup-compatibility/2006">
    <mc:Choice xmlns:p14="http://schemas.microsoft.com/office/powerpoint/2010/main" Requires="p14">
      <p:transition spd="slow" p14:dur="2000" advTm="4108"/>
    </mc:Choice>
    <mc:Fallback>
      <p:transition spd="slow" advTm="4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7">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What is Inductance?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The tendency of a electrical conductor to oppose to change of current flowing through it.</a:t>
            </a:r>
          </a:p>
          <a:p>
            <a:pPr marL="36900" lvl="0" indent="0">
              <a:buNone/>
            </a:pPr>
            <a:endParaRPr lang="en-US" sz="2400" dirty="0"/>
          </a:p>
          <a:p>
            <a:endParaRPr lang="en-US" sz="2400" dirty="0"/>
          </a:p>
        </p:txBody>
      </p:sp>
      <p:pic>
        <p:nvPicPr>
          <p:cNvPr id="1030" name="Picture 6" descr="Inductance: Definition, Formula, Types, and Applications">
            <a:extLst>
              <a:ext uri="{FF2B5EF4-FFF2-40B4-BE49-F238E27FC236}">
                <a16:creationId xmlns:a16="http://schemas.microsoft.com/office/drawing/2014/main" id="{144DE830-7F5F-B2E0-4736-B9898F9E0E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7911" y="103093"/>
            <a:ext cx="4122870" cy="29449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BSE Class 12-science Answered">
            <a:extLst>
              <a:ext uri="{FF2B5EF4-FFF2-40B4-BE49-F238E27FC236}">
                <a16:creationId xmlns:a16="http://schemas.microsoft.com/office/drawing/2014/main" id="{4B2E9F84-D990-B370-36BC-E0E52354C6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294" y="4093762"/>
            <a:ext cx="5285045" cy="19775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8B5867-AE5F-5755-3C02-6D42193506AE}"/>
              </a:ext>
            </a:extLst>
          </p:cNvPr>
          <p:cNvPicPr>
            <a:picLocks noChangeAspect="1"/>
          </p:cNvPicPr>
          <p:nvPr/>
        </p:nvPicPr>
        <p:blipFill>
          <a:blip r:embed="rId12"/>
          <a:stretch>
            <a:fillRect/>
          </a:stretch>
        </p:blipFill>
        <p:spPr>
          <a:xfrm>
            <a:off x="7330142" y="4297630"/>
            <a:ext cx="1191243" cy="887813"/>
          </a:xfrm>
          <a:prstGeom prst="rect">
            <a:avLst/>
          </a:prstGeom>
        </p:spPr>
      </p:pic>
      <p:pic>
        <p:nvPicPr>
          <p:cNvPr id="7" name="Picture 6">
            <a:extLst>
              <a:ext uri="{FF2B5EF4-FFF2-40B4-BE49-F238E27FC236}">
                <a16:creationId xmlns:a16="http://schemas.microsoft.com/office/drawing/2014/main" id="{9D0FB20E-9AC4-E9D6-5FC6-DD7ACB8B0A53}"/>
              </a:ext>
            </a:extLst>
          </p:cNvPr>
          <p:cNvPicPr>
            <a:picLocks noChangeAspect="1"/>
          </p:cNvPicPr>
          <p:nvPr/>
        </p:nvPicPr>
        <p:blipFill>
          <a:blip r:embed="rId13"/>
          <a:stretch>
            <a:fillRect/>
          </a:stretch>
        </p:blipFill>
        <p:spPr>
          <a:xfrm>
            <a:off x="9334500" y="4297630"/>
            <a:ext cx="1425047" cy="892319"/>
          </a:xfrm>
          <a:prstGeom prst="rect">
            <a:avLst/>
          </a:prstGeom>
        </p:spPr>
      </p:pic>
      <p:pic>
        <p:nvPicPr>
          <p:cNvPr id="6" name="Audio 5">
            <a:hlinkClick r:id="" action="ppaction://media"/>
            <a:extLst>
              <a:ext uri="{FF2B5EF4-FFF2-40B4-BE49-F238E27FC236}">
                <a16:creationId xmlns:a16="http://schemas.microsoft.com/office/drawing/2014/main" id="{C318650E-0C79-1884-87A7-5D1B5BAF2A41}"/>
              </a:ext>
            </a:extLst>
          </p:cNvPr>
          <p:cNvPicPr>
            <a:picLocks noChangeAspect="1"/>
          </p:cNvPicPr>
          <p:nvPr>
            <a:audioFile r:link="rId4"/>
            <p:extLst>
              <p:ext uri="{DAA4B4D4-6D71-4841-9C94-3DE7FCFB9230}">
                <p14:media xmlns:p14="http://schemas.microsoft.com/office/powerpoint/2010/main" r:embed="rId3"/>
              </p:ext>
            </p:extLst>
          </p:nvPr>
        </p:nvPicPr>
        <p:blipFill>
          <a:blip r:embed="rId14"/>
          <a:srcRect l="-262704" t="-125896" r="-262704" b="-125896"/>
          <a:stretch>
            <a:fillRect/>
          </a:stretch>
        </p:blipFill>
        <p:spPr>
          <a:xfrm>
            <a:off x="9144000" y="5143500"/>
            <a:ext cx="3048000" cy="1714500"/>
          </a:xfrm>
          <a:prstGeom prst="rect">
            <a:avLst/>
          </a:prstGeom>
        </p:spPr>
      </p:pic>
    </p:spTree>
    <p:custDataLst>
      <p:tags r:id="rId2"/>
    </p:custDataLst>
    <p:extLst>
      <p:ext uri="{BB962C8B-B14F-4D97-AF65-F5344CB8AC3E}">
        <p14:creationId xmlns:p14="http://schemas.microsoft.com/office/powerpoint/2010/main" val="3220235682"/>
      </p:ext>
    </p:extLst>
  </p:cSld>
  <p:clrMapOvr>
    <a:masterClrMapping/>
  </p:clrMapOvr>
  <mc:AlternateContent xmlns:mc="http://schemas.openxmlformats.org/markup-compatibility/2006">
    <mc:Choice xmlns:p14="http://schemas.microsoft.com/office/powerpoint/2010/main" Requires="p14">
      <p:transition spd="slow" p14:dur="2000" advTm="56039"/>
    </mc:Choice>
    <mc:Fallback>
      <p:transition spd="slow" advTm="56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4332" x="3663950" y="6242050"/>
          <p14:tracePt t="24468" x="2914650" y="6764338"/>
          <p14:tracePt t="24474" x="2930525" y="6645275"/>
          <p14:tracePt t="24482" x="2965450" y="6526213"/>
          <p14:tracePt t="24490" x="3016250" y="6365875"/>
          <p14:tracePt t="24497" x="3092450" y="6178550"/>
          <p14:tracePt t="24506" x="3178175" y="5889625"/>
          <p14:tracePt t="24515" x="3287713" y="5514975"/>
          <p14:tracePt t="24522" x="3424238" y="5081588"/>
          <p14:tracePt t="24531" x="3559175" y="4673600"/>
          <p14:tracePt t="24537" x="3703638" y="4181475"/>
          <p14:tracePt t="24542" x="3848100" y="3662363"/>
          <p14:tracePt t="24553" x="3951288" y="3152775"/>
          <p14:tracePt t="24560" x="4027488" y="2676525"/>
          <p14:tracePt t="24569" x="4154488" y="2166938"/>
          <p14:tracePt t="24576" x="4256088" y="1708150"/>
          <p14:tracePt t="24585" x="4324350" y="1343025"/>
          <p14:tracePt t="24592" x="4359275" y="985838"/>
          <p14:tracePt t="24601" x="4410075" y="739775"/>
          <p14:tracePt t="24609" x="4451350" y="569913"/>
          <p14:tracePt t="24981" x="3959225" y="306388"/>
          <p14:tracePt t="24988" x="3822700" y="280988"/>
          <p14:tracePt t="24993" x="3627438" y="255588"/>
          <p14:tracePt t="25001" x="3373438" y="203200"/>
          <p14:tracePt t="25009" x="3016250" y="169863"/>
          <p14:tracePt t="25019" x="2633663" y="152400"/>
          <p14:tracePt t="25026" x="2260600" y="152400"/>
          <p14:tracePt t="25035" x="1885950" y="152400"/>
          <p14:tracePt t="25042" x="1571625" y="152400"/>
          <p14:tracePt t="25051" x="1282700" y="152400"/>
          <p14:tracePt t="25060" x="1079500" y="152400"/>
          <p14:tracePt t="25067" x="841375" y="161925"/>
          <p14:tracePt t="25075" x="628650" y="169863"/>
          <p14:tracePt t="25083" x="400050" y="220663"/>
          <p14:tracePt t="25092" x="263525" y="238125"/>
          <p14:tracePt t="25099" x="119063" y="263525"/>
          <p14:tracePt t="25106" x="17463" y="288925"/>
          <p14:tracePt t="25272" x="50800" y="620713"/>
          <p14:tracePt t="25281" x="152400" y="714375"/>
          <p14:tracePt t="25289" x="263525" y="781050"/>
          <p14:tracePt t="25296" x="466725" y="909638"/>
          <p14:tracePt t="25303" x="661988" y="1036638"/>
          <p14:tracePt t="25309" x="790575" y="1096963"/>
          <p14:tracePt t="25318" x="985838" y="1163638"/>
          <p14:tracePt t="25327" x="1198563" y="1257300"/>
          <p14:tracePt t="25337" x="1343025" y="1292225"/>
          <p14:tracePt t="25343" x="1487488" y="1343025"/>
          <p14:tracePt t="25351" x="1639888" y="1385888"/>
          <p14:tracePt t="25358" x="1817688" y="1444625"/>
          <p14:tracePt t="25365" x="2022475" y="1504950"/>
          <p14:tracePt t="25376" x="2217738" y="1546225"/>
          <p14:tracePt t="25382" x="2405063" y="1571625"/>
          <p14:tracePt t="25392" x="2565400" y="1597025"/>
          <p14:tracePt t="25398" x="2709863" y="1622425"/>
          <p14:tracePt t="25405" x="2828925" y="1631950"/>
          <p14:tracePt t="25413" x="2897188" y="1631950"/>
          <p14:tracePt t="25421" x="2998788" y="1631950"/>
          <p14:tracePt t="25431" x="3059113" y="1631950"/>
          <p14:tracePt t="25437" x="3152775" y="1631950"/>
          <p14:tracePt t="25445" x="3211513" y="1631950"/>
          <p14:tracePt t="25451" x="3279775" y="1631950"/>
          <p14:tracePt t="25460" x="3313113" y="1631950"/>
          <p14:tracePt t="25467" x="3373438" y="1622425"/>
          <p14:tracePt t="25475" x="3432175" y="1614488"/>
          <p14:tracePt t="25484" x="3551238" y="1581150"/>
          <p14:tracePt t="25492" x="3636963" y="1555750"/>
          <p14:tracePt t="25499" x="3729038" y="1530350"/>
          <p14:tracePt t="25510" x="3814763" y="1495425"/>
          <p14:tracePt t="25515" x="3890963" y="1452563"/>
          <p14:tracePt t="25525" x="4002088" y="1385888"/>
          <p14:tracePt t="25531" x="4078288" y="1325563"/>
          <p14:tracePt t="25542" x="4137025" y="1282700"/>
          <p14:tracePt t="25547" x="4187825" y="1249363"/>
          <p14:tracePt t="25558" x="4256088" y="1206500"/>
          <p14:tracePt t="25563" x="4359275" y="1147763"/>
          <p14:tracePt t="25572" x="4435475" y="1104900"/>
          <p14:tracePt t="25580" x="4503738" y="1069975"/>
          <p14:tracePt t="25588" x="4562475" y="1036638"/>
          <p14:tracePt t="25596" x="4595813" y="1019175"/>
          <p14:tracePt t="25603" x="4646613" y="1003300"/>
          <p14:tracePt t="25610" x="4673600" y="985838"/>
          <p14:tracePt t="25618" x="4673600" y="977900"/>
          <p14:tracePt t="25625" x="4689475" y="968375"/>
          <p14:tracePt t="25642" x="4699000" y="968375"/>
          <p14:tracePt t="25783" x="4699000" y="960438"/>
          <p14:tracePt t="25791" x="4699000" y="942975"/>
          <p14:tracePt t="25799" x="4681538" y="935038"/>
          <p14:tracePt t="25808" x="4673600" y="917575"/>
          <p14:tracePt t="25815" x="4664075" y="909638"/>
          <p14:tracePt t="26013" x="4689475" y="909638"/>
          <p14:tracePt t="26021" x="4706938" y="917575"/>
          <p14:tracePt t="26029" x="4757738" y="942975"/>
          <p14:tracePt t="26038" x="4808538" y="968375"/>
          <p14:tracePt t="26045" x="4884738" y="1019175"/>
          <p14:tracePt t="26053" x="4962525" y="1054100"/>
          <p14:tracePt t="26061" x="5038725" y="1104900"/>
          <p14:tracePt t="26067" x="5140325" y="1189038"/>
          <p14:tracePt t="26075" x="5216525" y="1249363"/>
          <p14:tracePt t="26084" x="5310188" y="1317625"/>
          <p14:tracePt t="26092" x="5360988" y="1368425"/>
          <p14:tracePt t="26101" x="5411788" y="1411288"/>
          <p14:tracePt t="26109" x="5437188" y="1427163"/>
          <p14:tracePt t="26116" x="5454650" y="1436688"/>
          <p14:tracePt t="26126" x="5472113" y="1452563"/>
          <p14:tracePt t="26132" x="5487988" y="1462088"/>
          <p14:tracePt t="26144" x="5487988" y="1470025"/>
          <p14:tracePt t="26159" x="5497513" y="1470025"/>
          <p14:tracePt t="26165" x="5497513" y="1477963"/>
          <p14:tracePt t="27720" x="5487988" y="1520825"/>
          <p14:tracePt t="27728" x="5462588" y="1614488"/>
          <p14:tracePt t="27735" x="5454650" y="1682750"/>
          <p14:tracePt t="27742" x="5454650" y="1801813"/>
          <p14:tracePt t="27749" x="5446713" y="1911350"/>
          <p14:tracePt t="27759" x="5446713" y="2047875"/>
          <p14:tracePt t="27765" x="5446713" y="2209800"/>
          <p14:tracePt t="27774" x="5437188" y="2344738"/>
          <p14:tracePt t="27783" x="5421313" y="2506663"/>
          <p14:tracePt t="27791" x="5411788" y="2633663"/>
          <p14:tracePt t="27797" x="5411788" y="2744788"/>
          <p14:tracePt t="27806" x="5394325" y="2830513"/>
          <p14:tracePt t="27814" x="5386388" y="2914650"/>
          <p14:tracePt t="27824" x="5378450" y="3000375"/>
          <p14:tracePt t="27829" x="5368925" y="3076575"/>
          <p14:tracePt t="27840" x="5360988" y="3135313"/>
          <p14:tracePt t="27847" x="5360988" y="3170238"/>
          <p14:tracePt t="27854" x="5353050" y="3203575"/>
          <p14:tracePt t="27861" x="5343525" y="3221038"/>
          <p14:tracePt t="27873" x="5335588" y="3238500"/>
          <p14:tracePt t="27877" x="5335588" y="3263900"/>
          <p14:tracePt t="27886" x="5327650" y="3271838"/>
          <p14:tracePt t="27972" x="5318125" y="3254375"/>
          <p14:tracePt t="27980" x="5318125" y="3246438"/>
          <p14:tracePt t="27989" x="5318125" y="3211513"/>
          <p14:tracePt t="27995" x="5310188" y="3170238"/>
          <p14:tracePt t="28007" x="5310188" y="3144838"/>
          <p14:tracePt t="28012" x="5310188" y="3101975"/>
          <p14:tracePt t="28020" x="5310188" y="3059113"/>
          <p14:tracePt t="28027" x="5310188" y="3000375"/>
          <p14:tracePt t="28036" x="5310188" y="2914650"/>
          <p14:tracePt t="28043" x="5310188" y="2846388"/>
          <p14:tracePt t="28051" x="5302250" y="2762250"/>
          <p14:tracePt t="28057" x="5302250" y="2600325"/>
          <p14:tracePt t="28065" x="5302250" y="2387600"/>
          <p14:tracePt t="28074" x="5302250" y="2133600"/>
          <p14:tracePt t="28081" x="5302250" y="1971675"/>
          <p14:tracePt t="28090" x="5302250" y="1733550"/>
          <p14:tracePt t="28097" x="5335588" y="1462088"/>
          <p14:tracePt t="28106" x="5360988" y="1333500"/>
          <p14:tracePt t="28113" x="5386388" y="1173163"/>
          <p14:tracePt t="28123" x="5411788" y="1069975"/>
          <p14:tracePt t="28130" x="5429250" y="1011238"/>
          <p14:tracePt t="28140" x="5429250" y="993775"/>
          <p14:tracePt t="28145" x="5437188" y="977900"/>
          <p14:tracePt t="28157" x="5437188" y="960438"/>
          <p14:tracePt t="28162" x="5446713" y="935038"/>
          <p14:tracePt t="28178" x="5446713" y="917575"/>
          <p14:tracePt t="28186" x="5454650" y="900113"/>
          <p14:tracePt t="28209" x="5454650" y="892175"/>
          <p14:tracePt t="28320" x="5462588" y="884238"/>
          <p14:tracePt t="28328" x="5472113" y="884238"/>
          <p14:tracePt t="28582" x="5472113" y="909638"/>
          <p14:tracePt t="28591" x="5472113" y="960438"/>
          <p14:tracePt t="28598" x="5472113" y="993775"/>
          <p14:tracePt t="28607" x="5454650" y="1054100"/>
          <p14:tracePt t="28613" x="5437188" y="1104900"/>
          <p14:tracePt t="28621" x="5429250" y="1147763"/>
          <p14:tracePt t="28629" x="5378450" y="1241425"/>
          <p14:tracePt t="28637" x="5353050" y="1300163"/>
          <p14:tracePt t="28648" x="5318125" y="1401763"/>
          <p14:tracePt t="28653" x="5284788" y="1452563"/>
          <p14:tracePt t="28666" x="5224463" y="1589088"/>
          <p14:tracePt t="28674" x="5191125" y="1657350"/>
          <p14:tracePt t="28683" x="5165725" y="1708150"/>
          <p14:tracePt t="28689" x="5106988" y="1784350"/>
          <p14:tracePt t="28699" x="5054600" y="1835150"/>
          <p14:tracePt t="28707" x="4987925" y="1928813"/>
          <p14:tracePt t="28715" x="4902200" y="1997075"/>
          <p14:tracePt t="28722" x="4808538" y="2090738"/>
          <p14:tracePt t="28730" x="4749800" y="2159000"/>
          <p14:tracePt t="28739" x="4638675" y="2235200"/>
          <p14:tracePt t="28746" x="4587875" y="2268538"/>
          <p14:tracePt t="28756" x="4537075" y="2311400"/>
          <p14:tracePt t="28761" x="4503738" y="2336800"/>
          <p14:tracePt t="28773" x="4476750" y="2344738"/>
          <p14:tracePt t="28872" x="4476750" y="2328863"/>
          <p14:tracePt t="28879" x="4476750" y="2319338"/>
          <p14:tracePt t="28887" x="4476750" y="2311400"/>
          <p14:tracePt t="28894" x="4476750" y="2303463"/>
          <p14:tracePt t="32086" x="4451350" y="2344738"/>
          <p14:tracePt t="32093" x="4410075" y="2422525"/>
          <p14:tracePt t="32101" x="4375150" y="2498725"/>
          <p14:tracePt t="32109" x="4332288" y="2557463"/>
          <p14:tracePt t="32119" x="4298950" y="2633663"/>
          <p14:tracePt t="32125" x="4256088" y="2701925"/>
          <p14:tracePt t="32137" x="4197350" y="2778125"/>
          <p14:tracePt t="32144" x="4137025" y="2881313"/>
          <p14:tracePt t="32152" x="4070350" y="2974975"/>
          <p14:tracePt t="32159" x="3967163" y="3119438"/>
          <p14:tracePt t="32166" x="3832225" y="3254375"/>
          <p14:tracePt t="32175" x="3662363" y="3441700"/>
          <p14:tracePt t="32181" x="3441700" y="3662363"/>
          <p14:tracePt t="32188" x="3160713" y="3943350"/>
          <p14:tracePt t="32197" x="2838450" y="4206875"/>
          <p14:tracePt t="32206" x="2506663" y="4478338"/>
          <p14:tracePt t="32213" x="2217738" y="4699000"/>
          <p14:tracePt t="32218" x="1954213" y="4894263"/>
          <p14:tracePt t="32228" x="1690688" y="5081588"/>
          <p14:tracePt t="32236" x="1462088" y="5235575"/>
          <p14:tracePt t="32245" x="1290638" y="5311775"/>
          <p14:tracePt t="32253" x="1206500" y="5370513"/>
          <p14:tracePt t="32261" x="1130300" y="5413375"/>
          <p14:tracePt t="32269" x="1079500" y="5438775"/>
          <p14:tracePt t="32277" x="1054100" y="5438775"/>
          <p14:tracePt t="32288" x="1044575" y="5438775"/>
          <p14:tracePt t="32403" x="1062038" y="5438775"/>
          <p14:tracePt t="32411" x="1062038" y="5430838"/>
          <p14:tracePt t="32419" x="1069975" y="5430838"/>
          <p14:tracePt t="32427" x="1079500" y="5413375"/>
          <p14:tracePt t="32437" x="1095375" y="5405438"/>
          <p14:tracePt t="32443" x="1095375" y="5395913"/>
          <p14:tracePt t="32452" x="1104900" y="5387975"/>
          <p14:tracePt t="32459" x="1120775" y="5370513"/>
          <p14:tracePt t="32468" x="1138238" y="5353050"/>
          <p14:tracePt t="32472" x="1155700" y="5337175"/>
          <p14:tracePt t="32482" x="1163638" y="5327650"/>
          <p14:tracePt t="32488" x="1181100" y="5302250"/>
          <p14:tracePt t="32495" x="1189038" y="5294313"/>
          <p14:tracePt t="32503" x="1206500" y="5276850"/>
          <p14:tracePt t="32511" x="1214438" y="5260975"/>
          <p14:tracePt t="32519" x="1239838" y="5226050"/>
          <p14:tracePt t="32526" x="1257300" y="5208588"/>
          <p14:tracePt t="32536" x="1274763" y="5183188"/>
          <p14:tracePt t="32544" x="1300163" y="5157788"/>
          <p14:tracePt t="32552" x="1317625" y="5141913"/>
          <p14:tracePt t="32559" x="1343025" y="5099050"/>
          <p14:tracePt t="32569" x="1358900" y="5081588"/>
          <p14:tracePt t="32577" x="1368425" y="5064125"/>
          <p14:tracePt t="32585" x="1384300" y="5038725"/>
          <p14:tracePt t="32592" x="1409700" y="5013325"/>
          <p14:tracePt t="32603" x="1419225" y="4997450"/>
          <p14:tracePt t="32609" x="1444625" y="4979988"/>
          <p14:tracePt t="32618" x="1462088" y="4962525"/>
          <p14:tracePt t="32626" x="1470025" y="4954588"/>
          <p14:tracePt t="32632" x="1477963" y="4937125"/>
          <p14:tracePt t="32639" x="1487488" y="4929188"/>
          <p14:tracePt t="32647" x="1495425" y="4919663"/>
          <p14:tracePt t="32654" x="1495425" y="4911725"/>
          <p14:tracePt t="32664" x="1503363" y="4911725"/>
          <p14:tracePt t="32694" x="1512888" y="4911725"/>
          <p14:tracePt t="32766" x="1512888" y="4903788"/>
          <p14:tracePt t="33387" x="1520825" y="4894263"/>
          <p14:tracePt t="33390" x="1563688" y="4860925"/>
          <p14:tracePt t="33397" x="1647825" y="4802188"/>
          <p14:tracePt t="33405" x="1741488" y="4759325"/>
          <p14:tracePt t="33413" x="1903413" y="4665663"/>
          <p14:tracePt t="33420" x="2124075" y="4538663"/>
          <p14:tracePt t="33429" x="2413000" y="4359275"/>
          <p14:tracePt t="33437" x="2752725" y="4130675"/>
          <p14:tracePt t="33445" x="3135313" y="3849688"/>
          <p14:tracePt t="33454" x="3568700" y="3543300"/>
          <p14:tracePt t="33461" x="4035425" y="3178175"/>
          <p14:tracePt t="33471" x="4562475" y="2762250"/>
          <p14:tracePt t="33475" x="5132388" y="2344738"/>
          <p14:tracePt t="33484" x="5683250" y="1946275"/>
          <p14:tracePt t="33491" x="6210300" y="1530350"/>
          <p14:tracePt t="33501" x="6643688" y="1173163"/>
          <p14:tracePt t="33507" x="7000875" y="884238"/>
          <p14:tracePt t="33517" x="7239000" y="696913"/>
          <p14:tracePt t="33523" x="7426325" y="534988"/>
          <p14:tracePt t="33974" x="7400925" y="484188"/>
          <p14:tracePt t="33983" x="7373938" y="534988"/>
          <p14:tracePt t="33988" x="7315200" y="628650"/>
          <p14:tracePt t="33997" x="7256463" y="730250"/>
          <p14:tracePt t="34005" x="7196138" y="833438"/>
          <p14:tracePt t="34014" x="7094538" y="993775"/>
          <p14:tracePt t="34021" x="6950075" y="1198563"/>
          <p14:tracePt t="34029" x="6864350" y="1317625"/>
          <p14:tracePt t="34037" x="6704013" y="1530350"/>
          <p14:tracePt t="34044" x="6584950" y="1657350"/>
          <p14:tracePt t="34053" x="6372225" y="1928813"/>
          <p14:tracePt t="34061" x="6235700" y="2108200"/>
          <p14:tracePt t="34070" x="5997575" y="2405063"/>
          <p14:tracePt t="34077" x="5819775" y="2592388"/>
          <p14:tracePt t="34084" x="5538788" y="2897188"/>
          <p14:tracePt t="34091" x="5335588" y="3109913"/>
          <p14:tracePt t="34101" x="5140325" y="3330575"/>
          <p14:tracePt t="34108" x="5003800" y="3467100"/>
          <p14:tracePt t="34117" x="4808538" y="3662363"/>
          <p14:tracePt t="34123" x="4613275" y="3849688"/>
          <p14:tracePt t="34134" x="4443413" y="4037013"/>
          <p14:tracePt t="34139" x="4306888" y="4171950"/>
          <p14:tracePt t="34147" x="4146550" y="4325938"/>
          <p14:tracePt t="34155" x="4052888" y="4402138"/>
          <p14:tracePt t="34163" x="3916363" y="4546600"/>
          <p14:tracePt t="34171" x="3789363" y="4665663"/>
          <p14:tracePt t="34178" x="3678238" y="4775200"/>
          <p14:tracePt t="34187" x="3576638" y="4868863"/>
          <p14:tracePt t="34195" x="3449638" y="4972050"/>
          <p14:tracePt t="34203" x="3330575" y="5048250"/>
          <p14:tracePt t="34211" x="3194050" y="5141913"/>
          <p14:tracePt t="34219" x="3074988" y="5208588"/>
          <p14:tracePt t="34227" x="2982913" y="5268913"/>
          <p14:tracePt t="34235" x="2897188" y="5327650"/>
          <p14:tracePt t="34241" x="2803525" y="5370513"/>
          <p14:tracePt t="34250" x="2752725" y="5395913"/>
          <p14:tracePt t="34257" x="2727325" y="5405438"/>
          <p14:tracePt t="34267" x="2719388" y="5421313"/>
          <p14:tracePt t="34273" x="2701925" y="5430838"/>
          <p14:tracePt t="34379" x="2659063" y="5430838"/>
          <p14:tracePt t="34385" x="2633663" y="5421313"/>
          <p14:tracePt t="34391" x="2608263" y="5405438"/>
          <p14:tracePt t="34400" x="2600325" y="5405438"/>
          <p14:tracePt t="34417" x="2590800" y="5395913"/>
          <p14:tracePt t="34423" x="2582863" y="5395913"/>
          <p14:tracePt t="34497" x="2574925" y="5395913"/>
          <p14:tracePt t="34504" x="2565400" y="5395913"/>
          <p14:tracePt t="34511" x="2557463" y="5395913"/>
          <p14:tracePt t="34521" x="2549525" y="5395913"/>
          <p14:tracePt t="34528" x="2497138" y="5395913"/>
          <p14:tracePt t="34536" x="2420938" y="5395913"/>
          <p14:tracePt t="34545" x="2293938" y="5421313"/>
          <p14:tracePt t="34550" x="2106613" y="5456238"/>
          <p14:tracePt t="34559" x="1885950" y="5507038"/>
          <p14:tracePt t="34567" x="1741488" y="5540375"/>
          <p14:tracePt t="34575" x="1554163" y="5583238"/>
          <p14:tracePt t="34585" x="1409700" y="5616575"/>
          <p14:tracePt t="34592" x="1282700" y="5641975"/>
          <p14:tracePt t="34601" x="1181100" y="5651500"/>
          <p14:tracePt t="34608" x="1120775" y="5659438"/>
          <p14:tracePt t="34613" x="1079500" y="5659438"/>
          <p14:tracePt t="34625" x="1054100" y="5659438"/>
          <p14:tracePt t="34631" x="1028700" y="5659438"/>
          <p14:tracePt t="34638" x="1011238" y="5659438"/>
          <p14:tracePt t="34648" x="1003300" y="5651500"/>
          <p14:tracePt t="34654" x="985838" y="5641975"/>
          <p14:tracePt t="34663" x="976313" y="5641975"/>
          <p14:tracePt t="34679" x="968375" y="5634038"/>
          <p14:tracePt t="34693" x="960438" y="5616575"/>
          <p14:tracePt t="34709" x="942975" y="5608638"/>
          <p14:tracePt t="34717" x="935038" y="5608638"/>
          <p14:tracePt t="34725" x="935038" y="5600700"/>
          <p14:tracePt t="34734" x="925513" y="5591175"/>
          <p14:tracePt t="34741" x="917575" y="5583238"/>
          <p14:tracePt t="34750" x="909638" y="5575300"/>
          <p14:tracePt t="34757" x="900113" y="5557838"/>
          <p14:tracePt t="34763" x="874713" y="5540375"/>
          <p14:tracePt t="34771" x="858838" y="5524500"/>
          <p14:tracePt t="34779" x="849313" y="5514975"/>
          <p14:tracePt t="34788" x="849313" y="5507038"/>
          <p14:tracePt t="34796" x="823913" y="5489575"/>
          <p14:tracePt t="34805" x="815975" y="5481638"/>
          <p14:tracePt t="34813" x="798513" y="5456238"/>
          <p14:tracePt t="34821" x="790575" y="5430838"/>
          <p14:tracePt t="34828" x="773113" y="5395913"/>
          <p14:tracePt t="34838" x="755650" y="5319713"/>
          <p14:tracePt t="34845" x="747713" y="5276850"/>
          <p14:tracePt t="34854" x="739775" y="5192713"/>
          <p14:tracePt t="34860" x="722313" y="5132388"/>
          <p14:tracePt t="34867" x="722313" y="5030788"/>
          <p14:tracePt t="34874" x="722313" y="4962525"/>
          <p14:tracePt t="34886" x="722313" y="4903788"/>
          <p14:tracePt t="34891" x="730250" y="4843463"/>
          <p14:tracePt t="34900" x="739775" y="4818063"/>
          <p14:tracePt t="34908" x="739775" y="4802188"/>
          <p14:tracePt t="34940" x="747713" y="4802188"/>
          <p14:tracePt t="34955" x="755650" y="4802188"/>
          <p14:tracePt t="34961" x="755650" y="4792663"/>
          <p14:tracePt t="34971" x="765175" y="4784725"/>
          <p14:tracePt t="34979" x="773113" y="4775200"/>
          <p14:tracePt t="34985" x="790575" y="4767263"/>
          <p14:tracePt t="34995" x="806450" y="4749800"/>
          <p14:tracePt t="35010" x="815975" y="4741863"/>
          <p14:tracePt t="35016" x="823913" y="4733925"/>
          <p14:tracePt t="35025" x="841375" y="4733925"/>
          <p14:tracePt t="35041" x="849313" y="4724400"/>
          <p14:tracePt t="35051" x="858838" y="4716463"/>
          <p14:tracePt t="35090" x="866775" y="4716463"/>
          <p14:tracePt t="35229" x="858838" y="4724400"/>
          <p14:tracePt t="35237" x="806450" y="4759325"/>
          <p14:tracePt t="35245" x="781050" y="4802188"/>
          <p14:tracePt t="35253" x="730250" y="4860925"/>
          <p14:tracePt t="35263" x="714375" y="4886325"/>
          <p14:tracePt t="35272" x="696913" y="4911725"/>
          <p14:tracePt t="35279" x="671513" y="4946650"/>
          <p14:tracePt t="35286" x="661988" y="4972050"/>
          <p14:tracePt t="35293" x="654050" y="4979988"/>
          <p14:tracePt t="35302" x="636588" y="5005388"/>
          <p14:tracePt t="35311" x="620713" y="5056188"/>
          <p14:tracePt t="35319" x="611188" y="5081588"/>
          <p14:tracePt t="35326" x="603250" y="5116513"/>
          <p14:tracePt t="35333" x="595313" y="5149850"/>
          <p14:tracePt t="35339" x="577850" y="5183188"/>
          <p14:tracePt t="35350" x="560388" y="5218113"/>
          <p14:tracePt t="35355" x="544513" y="5268913"/>
          <p14:tracePt t="35367" x="527050" y="5302250"/>
          <p14:tracePt t="35371" x="517525" y="5327650"/>
          <p14:tracePt t="35379" x="501650" y="5353050"/>
          <p14:tracePt t="35387" x="492125" y="5353050"/>
          <p14:tracePt t="35395" x="492125" y="5370513"/>
          <p14:tracePt t="35404" x="492125" y="5380038"/>
          <p14:tracePt t="35411" x="484188" y="5380038"/>
          <p14:tracePt t="35481" x="476250" y="5345113"/>
          <p14:tracePt t="35489" x="476250" y="5276850"/>
          <p14:tracePt t="35498" x="476250" y="5200650"/>
          <p14:tracePt t="35505" x="466725" y="5106988"/>
          <p14:tracePt t="35516" x="466725" y="5022850"/>
          <p14:tracePt t="35521" x="466725" y="4903788"/>
          <p14:tracePt t="35529" x="466725" y="4835525"/>
          <p14:tracePt t="35536" x="476250" y="4716463"/>
          <p14:tracePt t="35544" x="492125" y="4648200"/>
          <p14:tracePt t="35553" x="527050" y="4529138"/>
          <p14:tracePt t="35561" x="544513" y="4445000"/>
          <p14:tracePt t="35569" x="569913" y="4341813"/>
          <p14:tracePt t="35576" x="577850" y="4308475"/>
          <p14:tracePt t="35586" x="585788" y="4275138"/>
          <p14:tracePt t="35593" x="595313" y="4265613"/>
          <p14:tracePt t="35759" x="603250" y="4265613"/>
          <p14:tracePt t="35773" x="620713" y="4275138"/>
          <p14:tracePt t="35782" x="646113" y="4308475"/>
          <p14:tracePt t="35789" x="661988" y="4368800"/>
          <p14:tracePt t="35799" x="679450" y="4402138"/>
          <p14:tracePt t="35806" x="714375" y="4478338"/>
          <p14:tracePt t="35816" x="730250" y="4503738"/>
          <p14:tracePt t="35821" x="747713" y="4546600"/>
          <p14:tracePt t="35832" x="755650" y="4597400"/>
          <p14:tracePt t="35839" x="773113" y="4657725"/>
          <p14:tracePt t="35846" x="798513" y="4716463"/>
          <p14:tracePt t="35854" x="815975" y="4818063"/>
          <p14:tracePt t="35861" x="841375" y="4894263"/>
          <p14:tracePt t="35869" x="849313" y="4954588"/>
          <p14:tracePt t="35882" x="858838" y="5013325"/>
          <p14:tracePt t="35886" x="858838" y="5048250"/>
          <p14:tracePt t="35893" x="858838" y="5064125"/>
          <p14:tracePt t="35901" x="858838" y="5091113"/>
          <p14:tracePt t="35909" x="858838" y="5116513"/>
          <p14:tracePt t="35918" x="858838" y="5124450"/>
          <p14:tracePt t="35923" x="858838" y="5141913"/>
          <p14:tracePt t="35940" x="858838" y="5167313"/>
          <p14:tracePt t="35948" x="849313" y="5183188"/>
          <p14:tracePt t="35956" x="831850" y="5208588"/>
          <p14:tracePt t="35965" x="823913" y="5235575"/>
          <p14:tracePt t="35972" x="815975" y="5260975"/>
          <p14:tracePt t="35983" x="806450" y="5294313"/>
          <p14:tracePt t="35991" x="806450" y="5302250"/>
          <p14:tracePt t="35995" x="806450" y="5319713"/>
          <p14:tracePt t="36012" x="798513" y="5337175"/>
          <p14:tracePt t="36029" x="798513" y="5345113"/>
          <p14:tracePt t="36052" x="790575" y="5345113"/>
          <p14:tracePt t="36062" x="790575" y="5362575"/>
          <p14:tracePt t="36068" x="790575" y="5370513"/>
          <p14:tracePt t="36082" x="781050" y="5387975"/>
          <p14:tracePt t="36090" x="773113" y="5387975"/>
          <p14:tracePt t="36100" x="773113" y="5395913"/>
          <p14:tracePt t="36117" x="765175" y="5421313"/>
          <p14:tracePt t="36121" x="755650" y="5438775"/>
          <p14:tracePt t="36132" x="755650" y="5446713"/>
          <p14:tracePt t="36137" x="739775" y="5497513"/>
          <p14:tracePt t="36148" x="739775" y="5514975"/>
          <p14:tracePt t="36153" x="730250" y="5540375"/>
          <p14:tracePt t="36162" x="730250" y="5565775"/>
          <p14:tracePt t="36171" x="722313" y="5591175"/>
          <p14:tracePt t="36179" x="722313" y="5608638"/>
          <p14:tracePt t="36185" x="722313" y="5626100"/>
          <p14:tracePt t="36201" x="714375" y="5626100"/>
          <p14:tracePt t="36470" x="722313" y="5634038"/>
          <p14:tracePt t="36479" x="730250" y="5634038"/>
          <p14:tracePt t="36485" x="739775" y="5634038"/>
          <p14:tracePt t="36501" x="747713" y="5634038"/>
          <p14:tracePt t="36706" x="755650" y="5626100"/>
          <p14:tracePt t="36713" x="765175" y="5608638"/>
          <p14:tracePt t="36721" x="790575" y="5565775"/>
          <p14:tracePt t="36733" x="815975" y="5540375"/>
          <p14:tracePt t="36739" x="874713" y="5472113"/>
          <p14:tracePt t="36748" x="909638" y="5421313"/>
          <p14:tracePt t="36755" x="993775" y="5319713"/>
          <p14:tracePt t="36764" x="1036638" y="5251450"/>
          <p14:tracePt t="36770" x="1104900" y="5175250"/>
          <p14:tracePt t="36778" x="1147763" y="5124450"/>
          <p14:tracePt t="36785" x="1173163" y="5099050"/>
          <p14:tracePt t="36793" x="1198563" y="5073650"/>
          <p14:tracePt t="36802" x="1206500" y="5056188"/>
          <p14:tracePt t="36809" x="1223963" y="5056188"/>
          <p14:tracePt t="36818" x="1231900" y="5038725"/>
          <p14:tracePt t="36834" x="1249363" y="5030788"/>
          <p14:tracePt t="36844" x="1249363" y="5022850"/>
          <p14:tracePt t="36851" x="1257300" y="5022850"/>
          <p14:tracePt t="36859" x="1265238" y="5013325"/>
          <p14:tracePt t="36865" x="1274763" y="5013325"/>
          <p14:tracePt t="36874" x="1274763" y="5005388"/>
          <p14:tracePt t="36882" x="1290638" y="4997450"/>
          <p14:tracePt t="36899" x="1317625" y="4979988"/>
          <p14:tracePt t="36905" x="1333500" y="4972050"/>
          <p14:tracePt t="36917" x="1343025" y="4954588"/>
          <p14:tracePt t="36920" x="1368425" y="4937125"/>
          <p14:tracePt t="36927" x="1376363" y="4937125"/>
          <p14:tracePt t="36936" x="1393825" y="4919663"/>
          <p14:tracePt t="36945" x="1409700" y="4911725"/>
          <p14:tracePt t="36951" x="1427163" y="4894263"/>
          <p14:tracePt t="36961" x="1435100" y="4894263"/>
          <p14:tracePt t="36967" x="1452563" y="4878388"/>
          <p14:tracePt t="36977" x="1462088" y="4868863"/>
          <p14:tracePt t="36986" x="1470025" y="4868863"/>
          <p14:tracePt t="36992" x="1470025" y="4860925"/>
          <p14:tracePt t="36998" x="1477963" y="4860925"/>
          <p14:tracePt t="37004" x="1487488" y="4852988"/>
          <p14:tracePt t="37021" x="1495425" y="4852988"/>
          <p14:tracePt t="37032" x="1503363" y="4852988"/>
          <p14:tracePt t="37048" x="1512888" y="4852988"/>
          <p14:tracePt t="37055" x="1512888" y="4843463"/>
          <p14:tracePt t="37062" x="1520825" y="4843463"/>
          <p14:tracePt t="37291" x="1528763" y="4827588"/>
          <p14:tracePt t="37321" x="1538288" y="4818063"/>
          <p14:tracePt t="37329" x="1546225" y="4818063"/>
          <p14:tracePt t="37338" x="1546225" y="4810125"/>
          <p14:tracePt t="37363" x="1554163" y="4802188"/>
          <p14:tracePt t="37387" x="1563688" y="4792663"/>
          <p14:tracePt t="37394" x="1563688" y="4784725"/>
          <p14:tracePt t="37401" x="1571625" y="4784725"/>
          <p14:tracePt t="37409" x="1571625" y="4775200"/>
          <p14:tracePt t="37426" x="1579563" y="4759325"/>
          <p14:tracePt t="37433" x="1589088" y="4759325"/>
          <p14:tracePt t="37441" x="1606550" y="4741863"/>
          <p14:tracePt t="37450" x="1606550" y="4724400"/>
          <p14:tracePt t="37464" x="1622425" y="4708525"/>
          <p14:tracePt t="37472" x="1631950" y="4691063"/>
          <p14:tracePt t="37480" x="1639888" y="4673600"/>
          <p14:tracePt t="37487" x="1647825" y="4657725"/>
          <p14:tracePt t="37498" x="1665288" y="4640263"/>
          <p14:tracePt t="37503" x="1682750" y="4614863"/>
          <p14:tracePt t="37514" x="1682750" y="4597400"/>
          <p14:tracePt t="37520" x="1690688" y="4579938"/>
          <p14:tracePt t="37535" x="1708150" y="4564063"/>
          <p14:tracePt t="37544" x="1716088" y="4554538"/>
          <p14:tracePt t="37561" x="1724025" y="4538663"/>
          <p14:tracePt t="37570" x="1724025" y="4529138"/>
          <p14:tracePt t="37576" x="1733550" y="4529138"/>
          <p14:tracePt t="37584" x="1733550" y="4521200"/>
          <p14:tracePt t="37591" x="1733550" y="4513263"/>
          <p14:tracePt t="37613" x="1741488" y="4513263"/>
          <p14:tracePt t="37678" x="1741488" y="4529138"/>
          <p14:tracePt t="37688" x="1741488" y="4554538"/>
          <p14:tracePt t="37693" x="1733550" y="4614863"/>
          <p14:tracePt t="37704" x="1716088" y="4657725"/>
          <p14:tracePt t="37710" x="1708150" y="4683125"/>
          <p14:tracePt t="37719" x="1690688" y="4733925"/>
          <p14:tracePt t="37727" x="1673225" y="4767263"/>
          <p14:tracePt t="37736" x="1631950" y="4843463"/>
          <p14:tracePt t="37741" x="1589088" y="4911725"/>
          <p14:tracePt t="37752" x="1554163" y="4972050"/>
          <p14:tracePt t="37759" x="1495425" y="5048250"/>
          <p14:tracePt t="37766" x="1452563" y="5141913"/>
          <p14:tracePt t="37773" x="1419225" y="5192713"/>
          <p14:tracePt t="37780" x="1393825" y="5243513"/>
          <p14:tracePt t="37788" x="1350963" y="5294313"/>
          <p14:tracePt t="37798" x="1333500" y="5327650"/>
          <p14:tracePt t="37804" x="1317625" y="5353050"/>
          <p14:tracePt t="37815" x="1308100" y="5370513"/>
          <p14:tracePt t="37820" x="1290638" y="5395913"/>
          <p14:tracePt t="37827" x="1290638" y="5413375"/>
          <p14:tracePt t="37837" x="1282700" y="5421313"/>
          <p14:tracePt t="37844" x="1274763" y="5430838"/>
          <p14:tracePt t="37853" x="1274763" y="5446713"/>
          <p14:tracePt t="37859" x="1265238" y="5446713"/>
          <p14:tracePt t="37869" x="1265238" y="5464175"/>
          <p14:tracePt t="37875" x="1257300" y="5472113"/>
          <p14:tracePt t="37885" x="1249363" y="5481638"/>
          <p14:tracePt t="37892" x="1249363" y="5489575"/>
          <p14:tracePt t="37907" x="1239838" y="5507038"/>
          <p14:tracePt t="37921" x="1239838" y="5514975"/>
          <p14:tracePt t="37931" x="1231900" y="5532438"/>
          <p14:tracePt t="37938" x="1223963" y="5549900"/>
          <p14:tracePt t="37947" x="1214438" y="5583238"/>
          <p14:tracePt t="37954" x="1198563" y="5616575"/>
          <p14:tracePt t="37965" x="1189038" y="5651500"/>
          <p14:tracePt t="37971" x="1181100" y="5676900"/>
          <p14:tracePt t="37979" x="1163638" y="5710238"/>
          <p14:tracePt t="37985" x="1155700" y="5727700"/>
          <p14:tracePt t="37994" x="1147763" y="5753100"/>
          <p14:tracePt t="38001" x="1147763" y="5770563"/>
          <p14:tracePt t="38010" x="1147763" y="5778500"/>
          <p14:tracePt t="38019" x="1147763" y="5788025"/>
          <p14:tracePt t="38072" x="1163638" y="5788025"/>
          <p14:tracePt t="38079" x="1189038" y="5788025"/>
          <p14:tracePt t="38088" x="1231900" y="5778500"/>
          <p14:tracePt t="38098" x="1257300" y="5770563"/>
          <p14:tracePt t="38105" x="1290638" y="5753100"/>
          <p14:tracePt t="38114" x="1325563" y="5735638"/>
          <p14:tracePt t="38119" x="1358900" y="5727700"/>
          <p14:tracePt t="38132" x="1393825" y="5710238"/>
          <p14:tracePt t="38134" x="1419225" y="5702300"/>
          <p14:tracePt t="38144" x="1462088" y="5694363"/>
          <p14:tracePt t="38151" x="1487488" y="5676900"/>
          <p14:tracePt t="38158" x="1503363" y="5676900"/>
          <p14:tracePt t="38167" x="1528763" y="5668963"/>
          <p14:tracePt t="38174" x="1546225" y="5659438"/>
          <p14:tracePt t="38183" x="1563688" y="5659438"/>
          <p14:tracePt t="38256" x="1571625" y="5659438"/>
          <p14:tracePt t="38266" x="1579563" y="5659438"/>
          <p14:tracePt t="38280" x="1589088" y="5651500"/>
          <p14:tracePt t="38294" x="1597025" y="5651500"/>
          <p14:tracePt t="38301" x="1606550" y="5651500"/>
          <p14:tracePt t="38389" x="1614488" y="5651500"/>
          <p14:tracePt t="38492" x="1589088" y="5651500"/>
          <p14:tracePt t="38500" x="1512888" y="5668963"/>
          <p14:tracePt t="38509" x="1452563" y="5684838"/>
          <p14:tracePt t="38517" x="1409700" y="5694363"/>
          <p14:tracePt t="38526" x="1350963" y="5702300"/>
          <p14:tracePt t="38530" x="1300163" y="5710238"/>
          <p14:tracePt t="38539" x="1214438" y="5727700"/>
          <p14:tracePt t="38548" x="1173163" y="5727700"/>
          <p14:tracePt t="38555" x="1087438" y="5735638"/>
          <p14:tracePt t="38564" x="1054100" y="5745163"/>
          <p14:tracePt t="38571" x="1019175" y="5745163"/>
          <p14:tracePt t="38579" x="968375" y="5745163"/>
          <p14:tracePt t="38587" x="935038" y="5745163"/>
          <p14:tracePt t="38596" x="900113" y="5745163"/>
          <p14:tracePt t="38601" x="884238" y="5745163"/>
          <p14:tracePt t="38610" x="858838" y="5745163"/>
          <p14:tracePt t="38618" x="841375" y="5745163"/>
          <p14:tracePt t="38634" x="823913" y="5745163"/>
          <p14:tracePt t="38649" x="815975" y="5745163"/>
          <p14:tracePt t="38705" x="806450" y="5745163"/>
          <p14:tracePt t="38721" x="798513" y="5745163"/>
          <p14:tracePt t="38737" x="781050" y="5745163"/>
          <p14:tracePt t="38752" x="765175" y="5753100"/>
          <p14:tracePt t="38776" x="755650" y="5753100"/>
          <p14:tracePt t="38785" x="747713" y="5753100"/>
          <p14:tracePt t="38808" x="739775" y="5753100"/>
          <p14:tracePt t="38817" x="730250" y="5753100"/>
          <p14:tracePt t="38823" x="722313" y="5753100"/>
          <p14:tracePt t="38845" x="714375" y="5753100"/>
          <p14:tracePt t="38854" x="714375" y="5745163"/>
          <p14:tracePt t="38862" x="704850" y="5745163"/>
          <p14:tracePt t="38895" x="704850" y="5735638"/>
          <p14:tracePt t="39029" x="704850" y="5727700"/>
          <p14:tracePt t="39046" x="704850" y="5719763"/>
          <p14:tracePt t="39052" x="714375" y="5719763"/>
          <p14:tracePt t="39060" x="714375" y="5702300"/>
          <p14:tracePt t="39069" x="722313" y="5694363"/>
          <p14:tracePt t="39075" x="730250" y="5694363"/>
          <p14:tracePt t="39084" x="739775" y="5684838"/>
          <p14:tracePt t="39092" x="755650" y="5668963"/>
          <p14:tracePt t="39101" x="781050" y="5641975"/>
          <p14:tracePt t="39109" x="798513" y="5626100"/>
          <p14:tracePt t="39116" x="823913" y="5591175"/>
          <p14:tracePt t="39125" x="874713" y="5549900"/>
          <p14:tracePt t="39132" x="900113" y="5514975"/>
          <p14:tracePt t="39141" x="960438" y="5446713"/>
          <p14:tracePt t="39145" x="1011238" y="5387975"/>
          <p14:tracePt t="39155" x="1069975" y="5319713"/>
          <p14:tracePt t="39162" x="1095375" y="5286375"/>
          <p14:tracePt t="39169" x="1120775" y="5243513"/>
          <p14:tracePt t="39180" x="1163638" y="5208588"/>
          <p14:tracePt t="39185" x="1181100" y="5183188"/>
          <p14:tracePt t="39197" x="1198563" y="5157788"/>
          <p14:tracePt t="39202" x="1214438" y="5149850"/>
          <p14:tracePt t="39210" x="1231900" y="5132388"/>
          <p14:tracePt t="39217" x="1257300" y="5106988"/>
          <p14:tracePt t="39227" x="1274763" y="5081588"/>
          <p14:tracePt t="39233" x="1300163" y="5056188"/>
          <p14:tracePt t="39241" x="1300163" y="5048250"/>
          <p14:tracePt t="39249" x="1308100" y="5038725"/>
          <p14:tracePt t="39259" x="1325563" y="5022850"/>
          <p14:tracePt t="39266" x="1343025" y="5005388"/>
          <p14:tracePt t="39273" x="1350963" y="4997450"/>
          <p14:tracePt t="39282" x="1368425" y="4979988"/>
          <p14:tracePt t="39288" x="1376363" y="4972050"/>
          <p14:tracePt t="39297" x="1384300" y="4954588"/>
          <p14:tracePt t="39303" x="1393825" y="4954588"/>
          <p14:tracePt t="39312" x="1419225" y="4937125"/>
          <p14:tracePt t="39319" x="1427163" y="4919663"/>
          <p14:tracePt t="39329" x="1444625" y="4911725"/>
          <p14:tracePt t="39335" x="1462088" y="4894263"/>
          <p14:tracePt t="39346" x="1477963" y="4878388"/>
          <p14:tracePt t="39351" x="1495425" y="4868863"/>
          <p14:tracePt t="39359" x="1503363" y="4852988"/>
          <p14:tracePt t="39367" x="1520825" y="4835525"/>
          <p14:tracePt t="39375" x="1528763" y="4835525"/>
          <p14:tracePt t="39383" x="1538288" y="4818063"/>
          <p14:tracePt t="39391" x="1546225" y="4802188"/>
          <p14:tracePt t="39407" x="1554163" y="4802188"/>
          <p14:tracePt t="39415" x="1563688" y="4802188"/>
          <p14:tracePt t="39423" x="1563688" y="4792663"/>
          <p14:tracePt t="39461" x="1571625" y="4784725"/>
          <p14:tracePt t="39477" x="1579563" y="4784725"/>
          <p14:tracePt t="39495" x="1589088" y="4775200"/>
          <p14:tracePt t="39510" x="1589088" y="4767263"/>
          <p14:tracePt t="39535" x="1597025" y="4759325"/>
          <p14:tracePt t="39542" x="1606550" y="4759325"/>
          <p14:tracePt t="39566" x="1614488" y="4749800"/>
          <p14:tracePt t="39590" x="1622425" y="4741863"/>
          <p14:tracePt t="39669" x="1631950" y="4733925"/>
          <p14:tracePt t="39726" x="1631950" y="4724400"/>
          <p14:tracePt t="47849" x="1801813" y="4724400"/>
          <p14:tracePt t="47859" x="2157413" y="4724400"/>
          <p14:tracePt t="47867" x="2871788" y="4724400"/>
          <p14:tracePt t="47875" x="3848100" y="4741863"/>
          <p14:tracePt t="47881" x="5029200" y="4724400"/>
          <p14:tracePt t="47889" x="6321425" y="4630738"/>
          <p14:tracePt t="47900" x="7748588" y="4376738"/>
          <p14:tracePt t="47905" x="9023350" y="4156075"/>
          <p14:tracePt t="47915" x="10136188" y="3892550"/>
          <p14:tracePt t="47922" x="11104563" y="3654425"/>
          <p14:tracePt t="47929" x="11503025" y="3560763"/>
          <p14:tracePt t="47938" x="11537950" y="3560763"/>
          <p14:tracePt t="47947" x="11537950" y="3568700"/>
          <p14:tracePt t="47955" x="11537950" y="3578225"/>
          <p14:tracePt t="47963" x="11555413" y="3603625"/>
          <p14:tracePt t="47971" x="11563350" y="3654425"/>
          <p14:tracePt t="47977" x="11606213" y="3705225"/>
          <p14:tracePt t="47988" x="11657013" y="3773488"/>
          <p14:tracePt t="47993" x="11733213" y="3832225"/>
          <p14:tracePt t="48000" x="11826875" y="3883025"/>
          <p14:tracePt t="48011" x="11953875" y="3935413"/>
          <p14:tracePt t="48016" x="12080875" y="3968750"/>
          <p14:tracePt t="48255" x="11360150" y="5167313"/>
          <p14:tracePt t="48261" x="10926763" y="5302250"/>
          <p14:tracePt t="48270" x="10382250" y="5446713"/>
          <p14:tracePt t="48277" x="9991725" y="5524500"/>
          <p14:tracePt t="48285" x="9591675" y="5616575"/>
          <p14:tracePt t="48291" x="9337675" y="5668963"/>
          <p14:tracePt t="48301" x="9142413" y="5710238"/>
          <p14:tracePt t="48307" x="9023350" y="5745163"/>
          <p14:tracePt t="48321" x="8955088" y="5761038"/>
          <p14:tracePt t="48329" x="8921750" y="5770563"/>
          <p14:tracePt t="48337" x="8904288" y="5778500"/>
          <p14:tracePt t="48450" x="8886825" y="5778500"/>
          <p14:tracePt t="48458" x="8869363" y="5770563"/>
          <p14:tracePt t="48464" x="8836025" y="5761038"/>
          <p14:tracePt t="48472" x="8810625" y="5753100"/>
          <p14:tracePt t="48481" x="8767763" y="5745163"/>
          <p14:tracePt t="48487" x="8742363" y="5735638"/>
          <p14:tracePt t="48495" x="8699500" y="5710238"/>
          <p14:tracePt t="48504" x="8658225" y="5710238"/>
          <p14:tracePt t="48511" x="8605838" y="5694363"/>
          <p14:tracePt t="48520" x="8572500" y="5694363"/>
          <p14:tracePt t="48530" x="8529638" y="5676900"/>
          <p14:tracePt t="48537" x="8470900" y="5668963"/>
          <p14:tracePt t="48545" x="8385175" y="5659438"/>
          <p14:tracePt t="48554" x="8291513" y="5634038"/>
          <p14:tracePt t="48561" x="8181975" y="5608638"/>
          <p14:tracePt t="48570" x="8062913" y="5591175"/>
          <p14:tracePt t="48577" x="7935913" y="5540375"/>
          <p14:tracePt t="48581" x="7832725" y="5481638"/>
          <p14:tracePt t="48591" x="7697788" y="5413375"/>
          <p14:tracePt t="48599" x="7586663" y="5327650"/>
          <p14:tracePt t="48608" x="7467600" y="5226050"/>
          <p14:tracePt t="48614" x="7373938" y="5132388"/>
          <p14:tracePt t="48621" x="7281863" y="5030788"/>
          <p14:tracePt t="48630" x="7213600" y="4937125"/>
          <p14:tracePt t="48637" x="7127875" y="4818063"/>
          <p14:tracePt t="48647" x="7094538" y="4767263"/>
          <p14:tracePt t="48654" x="7069138" y="4733925"/>
          <p14:tracePt t="48664" x="7059613" y="4708525"/>
          <p14:tracePt t="48678" x="7051675" y="4691063"/>
          <p14:tracePt t="48688" x="7051675" y="4683125"/>
          <p14:tracePt t="48693" x="7043738" y="4665663"/>
          <p14:tracePt t="48702" x="7043738" y="4648200"/>
          <p14:tracePt t="48717" x="7043738" y="4630738"/>
          <p14:tracePt t="48723" x="7043738" y="4622800"/>
          <p14:tracePt t="48741" x="7034213" y="4614863"/>
          <p14:tracePt t="48748" x="7034213" y="4605338"/>
          <p14:tracePt t="48764" x="7034213" y="4589463"/>
          <p14:tracePt t="48773" x="7034213" y="4572000"/>
          <p14:tracePt t="48781" x="7034213" y="4564063"/>
          <p14:tracePt t="48787" x="7051675" y="4538663"/>
          <p14:tracePt t="48797" x="7085013" y="4460875"/>
          <p14:tracePt t="48804" x="7102475" y="4419600"/>
          <p14:tracePt t="48812" x="7137400" y="4384675"/>
          <p14:tracePt t="48821" x="7170738" y="4333875"/>
          <p14:tracePt t="48827" x="7239000" y="4283075"/>
          <p14:tracePt t="48835" x="7297738" y="4249738"/>
          <p14:tracePt t="48841" x="7366000" y="4206875"/>
          <p14:tracePt t="48850" x="7459663" y="4164013"/>
          <p14:tracePt t="48857" x="7561263" y="4130675"/>
          <p14:tracePt t="48867" x="7621588" y="4113213"/>
          <p14:tracePt t="48873" x="7723188" y="4105275"/>
          <p14:tracePt t="48888" x="7824788" y="4087813"/>
          <p14:tracePt t="48891" x="7893050" y="4062413"/>
          <p14:tracePt t="48899" x="8054975" y="4037013"/>
          <p14:tracePt t="48906" x="8199438" y="4027488"/>
          <p14:tracePt t="48914" x="8351838" y="4002088"/>
          <p14:tracePt t="48921" x="8572500" y="3968750"/>
          <p14:tracePt t="48931" x="8699500" y="3960813"/>
          <p14:tracePt t="48937" x="8904288" y="3935413"/>
          <p14:tracePt t="48943" x="9074150" y="3892550"/>
          <p14:tracePt t="48953" x="9261475" y="3867150"/>
          <p14:tracePt t="48959" x="9431338" y="3824288"/>
          <p14:tracePt t="48970" x="9550400" y="3806825"/>
          <p14:tracePt t="48977" x="9659938" y="3781425"/>
          <p14:tracePt t="48984" x="9829800" y="3730625"/>
          <p14:tracePt t="48992" x="9931400" y="3722688"/>
          <p14:tracePt t="49000" x="10017125" y="3697288"/>
          <p14:tracePt t="49008" x="10136188" y="3671888"/>
          <p14:tracePt t="49017" x="10220325" y="3662363"/>
          <p14:tracePt t="49023" x="10280650" y="3662363"/>
          <p14:tracePt t="49036" x="10348913" y="3662363"/>
          <p14:tracePt t="49042" x="10407650" y="3662363"/>
          <p14:tracePt t="49047" x="10450513" y="3662363"/>
          <p14:tracePt t="49053" x="10509250" y="3662363"/>
          <p14:tracePt t="49063" x="10577513" y="3662363"/>
          <p14:tracePt t="49070" x="10679113" y="3662363"/>
          <p14:tracePt t="49079" x="10764838" y="3662363"/>
          <p14:tracePt t="49088" x="10848975" y="3662363"/>
          <p14:tracePt t="49093" x="10977563" y="3662363"/>
          <p14:tracePt t="49104" x="11061700" y="3662363"/>
          <p14:tracePt t="49111" x="11163300" y="3679825"/>
          <p14:tracePt t="49119" x="11231563" y="3679825"/>
          <p14:tracePt t="49126" x="11291888" y="3697288"/>
          <p14:tracePt t="49134" x="11385550" y="3705225"/>
          <p14:tracePt t="49143" x="11426825" y="3713163"/>
          <p14:tracePt t="49150" x="11503025" y="3738563"/>
          <p14:tracePt t="49158" x="11537950" y="3756025"/>
          <p14:tracePt t="49166" x="11571288" y="3763963"/>
          <p14:tracePt t="49171" x="11622088" y="3790950"/>
          <p14:tracePt t="49179" x="11657013" y="3824288"/>
          <p14:tracePt t="49187" x="11690350" y="3849688"/>
          <p14:tracePt t="49195" x="11707813" y="3867150"/>
          <p14:tracePt t="49203" x="11725275" y="3892550"/>
          <p14:tracePt t="49211" x="11750675" y="3935413"/>
          <p14:tracePt t="49221" x="11766550" y="3968750"/>
          <p14:tracePt t="49228" x="11791950" y="4027488"/>
          <p14:tracePt t="49237" x="11809413" y="4079875"/>
          <p14:tracePt t="49244" x="11809413" y="4121150"/>
          <p14:tracePt t="49253" x="11818938" y="4197350"/>
          <p14:tracePt t="49260" x="11818938" y="4249738"/>
          <p14:tracePt t="49270" x="11809413" y="4351338"/>
          <p14:tracePt t="49275" x="11791950" y="4410075"/>
          <p14:tracePt t="49283" x="11733213" y="4529138"/>
          <p14:tracePt t="49289" x="11682413" y="4622800"/>
          <p14:tracePt t="49297" x="11596688" y="4733925"/>
          <p14:tracePt t="49305" x="11477625" y="4878388"/>
          <p14:tracePt t="49313" x="11385550" y="4972050"/>
          <p14:tracePt t="49323" x="11291888" y="5073650"/>
          <p14:tracePt t="49329" x="11163300" y="5183188"/>
          <p14:tracePt t="49338" x="11036300" y="5302250"/>
          <p14:tracePt t="49344" x="10883900" y="5413375"/>
          <p14:tracePt t="49353" x="10756900" y="5514975"/>
          <p14:tracePt t="49361" x="10501313" y="5684838"/>
          <p14:tracePt t="49369" x="10271125" y="5813425"/>
          <p14:tracePt t="49377" x="10153650" y="5872163"/>
          <p14:tracePt t="49387" x="9966325" y="5957888"/>
          <p14:tracePt t="49392" x="9779000" y="6024563"/>
          <p14:tracePt t="49399" x="9677400" y="6059488"/>
          <p14:tracePt t="49407" x="9550400" y="6102350"/>
          <p14:tracePt t="49414" x="9421813" y="6110288"/>
          <p14:tracePt t="49423" x="9363075" y="6118225"/>
          <p14:tracePt t="49431" x="9261475" y="6118225"/>
          <p14:tracePt t="49439" x="9201150" y="6118225"/>
          <p14:tracePt t="49446" x="9107488" y="6118225"/>
          <p14:tracePt t="49454" x="9005888" y="6118225"/>
          <p14:tracePt t="49462" x="8904288" y="6118225"/>
          <p14:tracePt t="49471" x="8734425" y="6118225"/>
          <p14:tracePt t="49479" x="8623300" y="6118225"/>
          <p14:tracePt t="49487" x="8504238" y="6118225"/>
          <p14:tracePt t="49495" x="8394700" y="6118225"/>
          <p14:tracePt t="49502" x="8283575" y="6102350"/>
          <p14:tracePt t="49511" x="8164513" y="6092825"/>
          <p14:tracePt t="49519" x="7961313" y="6049963"/>
          <p14:tracePt t="49524" x="7850188" y="6034088"/>
          <p14:tracePt t="49536" x="7748588" y="6008688"/>
          <p14:tracePt t="49541" x="7646988" y="5983288"/>
          <p14:tracePt t="49549" x="7570788" y="5973763"/>
          <p14:tracePt t="49557" x="7485063" y="5965825"/>
          <p14:tracePt t="49565" x="7340600" y="5948363"/>
          <p14:tracePt t="49573" x="7256463" y="5948363"/>
          <p14:tracePt t="49581" x="7162800" y="5948363"/>
          <p14:tracePt t="49591" x="6983413" y="5948363"/>
          <p14:tracePt t="49597" x="6889750" y="5948363"/>
          <p14:tracePt t="49605" x="6788150" y="5940425"/>
          <p14:tracePt t="49615" x="6686550" y="5905500"/>
          <p14:tracePt t="49622" x="6626225" y="5872163"/>
          <p14:tracePt t="49629" x="6559550" y="5846763"/>
          <p14:tracePt t="49636" x="6483350" y="5788025"/>
          <p14:tracePt t="49643" x="6415088" y="5719763"/>
          <p14:tracePt t="49652" x="6364288" y="5659438"/>
          <p14:tracePt t="49659" x="6286500" y="5540375"/>
          <p14:tracePt t="49670" x="6261100" y="5464175"/>
          <p14:tracePt t="49675" x="6235700" y="5387975"/>
          <p14:tracePt t="49685" x="6227763" y="5302250"/>
          <p14:tracePt t="49691" x="6219825" y="5218113"/>
          <p14:tracePt t="49699" x="6219825" y="5167313"/>
          <p14:tracePt t="49707" x="6219825" y="5081588"/>
          <p14:tracePt t="49716" x="6253163" y="4979988"/>
          <p14:tracePt t="49723" x="6286500" y="4894263"/>
          <p14:tracePt t="49732" x="6346825" y="4775200"/>
          <p14:tracePt t="49739" x="6380163" y="4699000"/>
          <p14:tracePt t="49747" x="6430963" y="4605338"/>
          <p14:tracePt t="49753" x="6491288" y="4513263"/>
          <p14:tracePt t="49762" x="6534150" y="4460875"/>
          <p14:tracePt t="49769" x="6575425" y="4410075"/>
          <p14:tracePt t="49777" x="6618288" y="4351338"/>
          <p14:tracePt t="49786" x="6669088" y="4300538"/>
          <p14:tracePt t="49793" x="6737350" y="4232275"/>
          <p14:tracePt t="49803" x="6805613" y="4156075"/>
          <p14:tracePt t="49808" x="6967538" y="4011613"/>
          <p14:tracePt t="49819" x="7077075" y="3935413"/>
          <p14:tracePt t="49825" x="7178675" y="3857625"/>
          <p14:tracePt t="49835" x="7281863" y="3790950"/>
          <p14:tracePt t="49841" x="7366000" y="3738563"/>
          <p14:tracePt t="49851" x="7442200" y="3687763"/>
          <p14:tracePt t="49857" x="7510463" y="3671888"/>
          <p14:tracePt t="49865" x="7586663" y="3636963"/>
          <p14:tracePt t="49873" x="7637463" y="3619500"/>
          <p14:tracePt t="49880" x="7697788" y="3611563"/>
          <p14:tracePt t="49887" x="7781925" y="3586163"/>
          <p14:tracePt t="49896" x="7842250" y="3578225"/>
          <p14:tracePt t="49905" x="7918450" y="3568700"/>
          <p14:tracePt t="49912" x="7977188" y="3552825"/>
          <p14:tracePt t="49919" x="8062913" y="3552825"/>
          <p14:tracePt t="49937" x="8164513" y="3543300"/>
          <p14:tracePt t="49943" x="8207375" y="3543300"/>
          <p14:tracePt t="49952" x="8266113" y="3543300"/>
          <p14:tracePt t="49959" x="8369300" y="3543300"/>
          <p14:tracePt t="49969" x="8496300" y="3543300"/>
          <p14:tracePt t="49977" x="8580438" y="3543300"/>
          <p14:tracePt t="49986" x="8709025" y="3543300"/>
          <p14:tracePt t="49989" x="8802688" y="3543300"/>
          <p14:tracePt t="49997" x="8929688" y="3543300"/>
          <p14:tracePt t="50006" x="9031288" y="3543300"/>
          <p14:tracePt t="50013" x="9142413" y="3543300"/>
          <p14:tracePt t="50022" x="9320213" y="3535363"/>
          <p14:tracePt t="50029" x="9447213" y="3535363"/>
          <p14:tracePt t="50038" x="9642475" y="3517900"/>
          <p14:tracePt t="50046" x="9753600" y="3517900"/>
          <p14:tracePt t="50054" x="9880600" y="3517900"/>
          <p14:tracePt t="50061" x="10034588" y="3517900"/>
          <p14:tracePt t="50069" x="10136188" y="3517900"/>
          <p14:tracePt t="50077" x="10263188" y="3517900"/>
          <p14:tracePt t="50085" x="10331450" y="3517900"/>
          <p14:tracePt t="50093" x="10433050" y="3517900"/>
          <p14:tracePt t="50103" x="10501313" y="3517900"/>
          <p14:tracePt t="50107" x="10577513" y="3517900"/>
          <p14:tracePt t="50115" x="10679113" y="3535363"/>
          <p14:tracePt t="50123" x="10764838" y="3543300"/>
          <p14:tracePt t="50132" x="10874375" y="3568700"/>
          <p14:tracePt t="50139" x="10952163" y="3578225"/>
          <p14:tracePt t="50147" x="11028363" y="3586163"/>
          <p14:tracePt t="50155" x="11129963" y="3611563"/>
          <p14:tracePt t="50163" x="11188700" y="3619500"/>
          <p14:tracePt t="50172" x="11274425" y="3654425"/>
          <p14:tracePt t="50179" x="11350625" y="3679825"/>
          <p14:tracePt t="50188" x="11410950" y="3705225"/>
          <p14:tracePt t="50195" x="11477625" y="3730625"/>
          <p14:tracePt t="50204" x="11537950" y="3756025"/>
          <p14:tracePt t="50211" x="11614150" y="3790950"/>
          <p14:tracePt t="50220" x="11664950" y="3824288"/>
          <p14:tracePt t="50225" x="11725275" y="3849688"/>
          <p14:tracePt t="50235" x="11776075" y="3883025"/>
          <p14:tracePt t="50243" x="11826875" y="3908425"/>
          <p14:tracePt t="50253" x="11852275" y="3925888"/>
          <p14:tracePt t="50258" x="11877675" y="3960813"/>
          <p14:tracePt t="50267" x="11895138" y="3976688"/>
          <p14:tracePt t="50276" x="11928475" y="4027488"/>
          <p14:tracePt t="50283" x="11936413" y="4044950"/>
          <p14:tracePt t="50290" x="11953875" y="4095750"/>
          <p14:tracePt t="50299" x="11961813" y="4138613"/>
          <p14:tracePt t="50305" x="11961813" y="4197350"/>
          <p14:tracePt t="50313" x="11961813" y="4232275"/>
          <p14:tracePt t="50321" x="11961813" y="4308475"/>
          <p14:tracePt t="50331" x="11936413" y="4351338"/>
          <p14:tracePt t="50338" x="11895138" y="4427538"/>
          <p14:tracePt t="50348" x="11834813" y="4521200"/>
          <p14:tracePt t="50355" x="11784013" y="4589463"/>
          <p14:tracePt t="50359" x="11699875" y="4691063"/>
          <p14:tracePt t="50370" x="11596688" y="4802188"/>
          <p14:tracePt t="50376" x="11469688" y="4894263"/>
          <p14:tracePt t="50385" x="11368088" y="4979988"/>
          <p14:tracePt t="50393" x="11249025" y="5064125"/>
          <p14:tracePt t="50402" x="11061700" y="5192713"/>
          <p14:tracePt t="50407" x="10942638" y="5260975"/>
          <p14:tracePt t="50416" x="10747375" y="5380038"/>
          <p14:tracePt t="50423" x="10637838" y="5446713"/>
          <p14:tracePt t="50431" x="10483850" y="5557838"/>
          <p14:tracePt t="50439" x="10374313" y="5626100"/>
          <p14:tracePt t="50448" x="10271125" y="5694363"/>
          <p14:tracePt t="50455" x="10093325" y="5770563"/>
          <p14:tracePt t="50461" x="9991725" y="5829300"/>
          <p14:tracePt t="50470" x="9855200" y="5922963"/>
          <p14:tracePt t="50478" x="9761538" y="5965825"/>
          <p14:tracePt t="50486" x="9659938" y="6034088"/>
          <p14:tracePt t="50493" x="9583738" y="6076950"/>
          <p14:tracePt t="50502" x="9515475" y="6118225"/>
          <p14:tracePt t="50510" x="9421813" y="6169025"/>
          <p14:tracePt t="50519" x="9388475" y="6186488"/>
          <p14:tracePt t="50525" x="9312275" y="6221413"/>
          <p14:tracePt t="50536" x="9286875" y="6229350"/>
          <p14:tracePt t="50542" x="9218613" y="6254750"/>
          <p14:tracePt t="50553" x="9158288" y="6262688"/>
          <p14:tracePt t="50558" x="9074150" y="6280150"/>
          <p14:tracePt t="50566" x="8997950" y="6288088"/>
          <p14:tracePt t="50572" x="8937625" y="6297613"/>
          <p14:tracePt t="50581" x="8869363" y="6297613"/>
          <p14:tracePt t="50588" x="8810625" y="6297613"/>
          <p14:tracePt t="50596" x="8724900" y="6297613"/>
          <p14:tracePt t="50605" x="8640763" y="6288088"/>
          <p14:tracePt t="50614" x="8547100" y="6262688"/>
          <p14:tracePt t="50620" x="8445500" y="6229350"/>
          <p14:tracePt t="50629" x="8359775" y="6203950"/>
          <p14:tracePt t="50634" x="8232775" y="6169025"/>
          <p14:tracePt t="50645" x="8139113" y="6153150"/>
          <p14:tracePt t="50651" x="8062913" y="6118225"/>
          <p14:tracePt t="50661" x="7977188" y="6084888"/>
          <p14:tracePt t="50668" x="7900988" y="6049963"/>
          <p14:tracePt t="50677" x="7781925" y="5991225"/>
          <p14:tracePt t="50685" x="7680325" y="5932488"/>
          <p14:tracePt t="50689" x="7586663" y="5880100"/>
          <p14:tracePt t="50698" x="7493000" y="5821363"/>
          <p14:tracePt t="50706" x="7373938" y="5735638"/>
          <p14:tracePt t="50714" x="7315200" y="5694363"/>
          <p14:tracePt t="50722" x="7229475" y="5626100"/>
          <p14:tracePt t="50731" x="7188200" y="5565775"/>
          <p14:tracePt t="50737" x="7145338" y="5497513"/>
          <p14:tracePt t="50747" x="7145338" y="5472113"/>
          <p14:tracePt t="50755" x="7127875" y="5438775"/>
          <p14:tracePt t="50761" x="7127875" y="5421313"/>
          <p14:tracePt t="50769" x="7119938" y="5413375"/>
          <p14:tracePt t="50779" x="7119938" y="5405438"/>
          <p14:tracePt t="50784" x="7119938" y="5395913"/>
          <p14:tracePt t="50803" x="7119938" y="5387975"/>
          <p14:tracePt t="50819" x="7119938" y="5380038"/>
          <p14:tracePt t="50849" x="7119938" y="5370513"/>
          <p14:tracePt t="50855" x="7127875" y="5362575"/>
          <p14:tracePt t="50863" x="7145338" y="5345113"/>
          <p14:tracePt t="50871" x="7170738" y="5319713"/>
          <p14:tracePt t="50881" x="7196138" y="5302250"/>
          <p14:tracePt t="50887" x="7221538" y="5276850"/>
          <p14:tracePt t="50903" x="7272338" y="5235575"/>
          <p14:tracePt t="50911" x="7307263" y="5218113"/>
          <p14:tracePt t="50919" x="7323138" y="5200650"/>
          <p14:tracePt t="50927" x="7348538" y="5183188"/>
          <p14:tracePt t="50935" x="7358063" y="5183188"/>
          <p14:tracePt t="50943" x="7366000" y="5175250"/>
          <p14:tracePt t="50959" x="7373938" y="5175250"/>
          <p14:tracePt t="51241" x="7383463" y="5157788"/>
          <p14:tracePt t="51249" x="7391400" y="5149850"/>
          <p14:tracePt t="51257" x="7408863" y="5149850"/>
          <p14:tracePt t="51273" x="7408863" y="5141913"/>
          <p14:tracePt t="51288" x="7416800" y="5141913"/>
          <p14:tracePt t="51303" x="7426325" y="5132388"/>
          <p14:tracePt t="51327" x="7434263" y="5124450"/>
          <p14:tracePt t="51383" x="7434263" y="5116513"/>
          <p14:tracePt t="51673" x="7442200" y="5106988"/>
          <p14:tracePt t="51683" x="7451725" y="5099050"/>
          <p14:tracePt t="51689" x="7451725" y="5091113"/>
          <p14:tracePt t="51697" x="7451725" y="5081588"/>
          <p14:tracePt t="51705" x="7459663" y="5081588"/>
          <p14:tracePt t="51713" x="7467600" y="5064125"/>
          <p14:tracePt t="51723" x="7467600" y="5056188"/>
          <p14:tracePt t="51729" x="7477125" y="5056188"/>
          <p14:tracePt t="51737" x="7477125" y="5048250"/>
          <p14:tracePt t="51743" x="7477125" y="5038725"/>
          <p14:tracePt t="51751" x="7485063" y="5038725"/>
          <p14:tracePt t="51784" x="7493000" y="5030788"/>
          <p14:tracePt t="51957" x="7493000" y="5022850"/>
          <p14:tracePt t="51966" x="7502525" y="5038725"/>
          <p14:tracePt t="51973" x="7527925" y="5116513"/>
          <p14:tracePt t="51979" x="7561263" y="5192713"/>
          <p14:tracePt t="51987" x="7596188" y="5235575"/>
          <p14:tracePt t="51995" x="7604125" y="5251450"/>
          <p14:tracePt t="52003" x="7621588" y="5286375"/>
          <p14:tracePt t="52011" x="7637463" y="5311775"/>
          <p14:tracePt t="52019" x="7654925" y="5337175"/>
          <p14:tracePt t="52027" x="7672388" y="5353050"/>
          <p14:tracePt t="52035" x="7680325" y="5353050"/>
          <p14:tracePt t="52043" x="7697788" y="5370513"/>
          <p14:tracePt t="52051" x="7715250" y="5370513"/>
          <p14:tracePt t="52059" x="7731125" y="5380038"/>
          <p14:tracePt t="52075" x="7756525" y="5380038"/>
          <p14:tracePt t="52083" x="7766050" y="5380038"/>
          <p14:tracePt t="52091" x="7799388" y="5380038"/>
          <p14:tracePt t="52097" x="7850188" y="5380038"/>
          <p14:tracePt t="52104" x="7918450" y="5370513"/>
          <p14:tracePt t="52112" x="8004175" y="5337175"/>
          <p14:tracePt t="52121" x="8080375" y="5311775"/>
          <p14:tracePt t="52129" x="8181975" y="5276850"/>
          <p14:tracePt t="52137" x="8301038" y="5235575"/>
          <p14:tracePt t="52145" x="8410575" y="5200650"/>
          <p14:tracePt t="52153" x="8488363" y="5175250"/>
          <p14:tracePt t="52161" x="8589963" y="5141913"/>
          <p14:tracePt t="52169" x="8683625" y="5106988"/>
          <p14:tracePt t="52179" x="8767763" y="5091113"/>
          <p14:tracePt t="52186" x="8828088" y="5073650"/>
          <p14:tracePt t="52194" x="8886825" y="5056188"/>
          <p14:tracePt t="52201" x="8937625" y="5048250"/>
          <p14:tracePt t="52210" x="8997950" y="5030788"/>
          <p14:tracePt t="52216" x="9031288" y="5013325"/>
          <p14:tracePt t="52224" x="9064625" y="4987925"/>
          <p14:tracePt t="52234" x="9082088" y="4987925"/>
          <p14:tracePt t="52250" x="9091613" y="4987925"/>
          <p14:tracePt t="52382" x="9091613" y="4979988"/>
          <p14:tracePt t="52401" x="9082088" y="4972050"/>
          <p14:tracePt t="52405" x="9064625" y="4972050"/>
          <p14:tracePt t="52413" x="9056688" y="4962525"/>
          <p14:tracePt t="52422" x="9048750" y="4962525"/>
          <p14:tracePt t="52429" x="8980488" y="4954588"/>
          <p14:tracePt t="52437" x="8955088" y="4954588"/>
          <p14:tracePt t="52446" x="8929688" y="4954588"/>
          <p14:tracePt t="52453" x="8886825" y="4954588"/>
          <p14:tracePt t="52461" x="8869363" y="4954588"/>
          <p14:tracePt t="52468" x="8828088" y="4954588"/>
          <p14:tracePt t="52477" x="8802688" y="4954588"/>
          <p14:tracePt t="52484" x="8759825" y="4954588"/>
          <p14:tracePt t="52493" x="8742363" y="4954588"/>
          <p14:tracePt t="52500" x="8716963" y="4954588"/>
          <p14:tracePt t="52510" x="8691563" y="4954588"/>
          <p14:tracePt t="52517" x="8674100" y="4962525"/>
          <p14:tracePt t="52525" x="8658225" y="4962525"/>
          <p14:tracePt t="52535" x="8648700" y="4962525"/>
          <p14:tracePt t="52541" x="8640763" y="4972050"/>
          <p14:tracePt t="52551" x="8632825" y="4972050"/>
          <p14:tracePt t="52557" x="8623300" y="4972050"/>
          <p14:tracePt t="52587" x="8623300" y="4979988"/>
          <p14:tracePt t="52602" x="8615363" y="4979988"/>
          <p14:tracePt t="52610" x="8605838" y="4987925"/>
          <p14:tracePt t="52617" x="8597900" y="4997450"/>
          <p14:tracePt t="52627" x="8597900" y="5005388"/>
          <p14:tracePt t="52634" x="8589963" y="5005388"/>
          <p14:tracePt t="52642" x="8580438" y="5013325"/>
          <p14:tracePt t="52650" x="8572500" y="5022850"/>
          <p14:tracePt t="52667" x="8564563" y="5030788"/>
          <p14:tracePt t="52676" x="8555038" y="5030788"/>
          <p14:tracePt t="52689" x="8555038" y="5038725"/>
          <p14:tracePt t="52720" x="8547100" y="5048250"/>
          <p14:tracePt t="53797" x="8589963" y="5038725"/>
          <p14:tracePt t="53805" x="8674100" y="5030788"/>
          <p14:tracePt t="53814" x="8793163" y="5013325"/>
          <p14:tracePt t="53821" x="8929688" y="5013325"/>
          <p14:tracePt t="53833" x="9150350" y="5013325"/>
          <p14:tracePt t="53837" x="9405938" y="5013325"/>
          <p14:tracePt t="53845" x="9753600" y="5013325"/>
          <p14:tracePt t="53851" x="10101263" y="5013325"/>
          <p14:tracePt t="53859" x="10415588" y="5013325"/>
          <p14:tracePt t="53868" x="10721975" y="5038725"/>
          <p14:tracePt t="53875" x="10952163" y="5099050"/>
          <p14:tracePt t="53883" x="11112500" y="5124450"/>
          <p14:tracePt t="53891" x="11198225" y="5149850"/>
          <p14:tracePt t="53899" x="11249025" y="5167313"/>
          <p14:tracePt t="53907" x="11274425" y="5167313"/>
          <p14:tracePt t="53916" x="11274425" y="5175250"/>
          <p14:tracePt t="53923" x="11282363" y="5175250"/>
          <p14:tracePt t="54081" x="11266488" y="5167313"/>
          <p14:tracePt t="54088" x="11231563" y="5149850"/>
          <p14:tracePt t="54095" x="11206163" y="5124450"/>
          <p14:tracePt t="54103" x="11155363" y="5099050"/>
          <p14:tracePt t="54111" x="11112500" y="5081588"/>
          <p14:tracePt t="54119" x="11087100" y="5081588"/>
          <p14:tracePt t="54132" x="11028363" y="5064125"/>
          <p14:tracePt t="54135" x="10942638" y="5038725"/>
          <p14:tracePt t="54143" x="10841038" y="5022850"/>
          <p14:tracePt t="54151" x="10782300" y="5005388"/>
          <p14:tracePt t="54158" x="10679113" y="4997450"/>
          <p14:tracePt t="54168" x="10585450" y="4987925"/>
          <p14:tracePt t="54175" x="10493375" y="4987925"/>
          <p14:tracePt t="54183" x="10382250" y="4987925"/>
          <p14:tracePt t="54191" x="10255250" y="4987925"/>
          <p14:tracePt t="54199" x="10144125" y="4987925"/>
          <p14:tracePt t="54205" x="10075863" y="4987925"/>
          <p14:tracePt t="54216" x="9974263" y="4987925"/>
          <p14:tracePt t="54221" x="9906000" y="4987925"/>
          <p14:tracePt t="54231" x="9855200" y="4987925"/>
          <p14:tracePt t="54237" x="9829800" y="4987925"/>
          <p14:tracePt t="54249" x="9812338" y="4987925"/>
          <p14:tracePt t="54253" x="9796463" y="4987925"/>
          <p14:tracePt t="54278" x="9786938" y="4987925"/>
          <p14:tracePt t="54404" x="9779000" y="4987925"/>
          <p14:tracePt t="54420" x="9771063" y="4987925"/>
          <p14:tracePt t="54433" x="9761538" y="4987925"/>
          <p14:tracePt t="54457" x="9753600" y="4987925"/>
          <p14:tracePt t="54717" x="9761538" y="4987925"/>
          <p14:tracePt t="54726" x="9796463" y="4987925"/>
          <p14:tracePt t="54734" x="9821863" y="4987925"/>
          <p14:tracePt t="54741" x="9855200" y="4987925"/>
          <p14:tracePt t="54751" x="9880600" y="4987925"/>
          <p14:tracePt t="54757" x="9923463" y="4987925"/>
          <p14:tracePt t="54766" x="9966325" y="4987925"/>
          <p14:tracePt t="54775" x="10009188" y="4987925"/>
          <p14:tracePt t="54782" x="10034588" y="4987925"/>
          <p14:tracePt t="54787" x="10085388" y="4987925"/>
          <p14:tracePt t="54800" x="10118725" y="4987925"/>
          <p14:tracePt t="54803" x="10169525" y="4987925"/>
          <p14:tracePt t="54812" x="10212388" y="4987925"/>
          <p14:tracePt t="54819" x="10245725" y="4987925"/>
          <p14:tracePt t="54828" x="10288588" y="4987925"/>
          <p14:tracePt t="54835" x="10323513" y="4987925"/>
          <p14:tracePt t="54843" x="10356850" y="4987925"/>
          <p14:tracePt t="54851" x="10382250" y="4987925"/>
          <p14:tracePt t="54859" x="10407650" y="4987925"/>
          <p14:tracePt t="54867" x="10433050" y="4979988"/>
          <p14:tracePt t="54875" x="10467975" y="4979988"/>
          <p14:tracePt t="54883" x="10483850" y="4979988"/>
          <p14:tracePt t="54891" x="10509250" y="4979988"/>
          <p14:tracePt t="54899" x="10534650" y="4979988"/>
          <p14:tracePt t="54905" x="10544175" y="4979988"/>
          <p14:tracePt t="54916" x="10552113" y="4979988"/>
          <p14:tracePt t="54921" x="10569575" y="4979988"/>
          <p14:tracePt t="54946" x="10577513" y="4979988"/>
          <p14:tracePt t="54953" x="10585450" y="4979988"/>
          <p14:tracePt t="54978" x="10585450" y="4972050"/>
          <p14:tracePt t="54985" x="10602913" y="4962525"/>
          <p14:tracePt t="54993" x="10612438" y="4962525"/>
          <p14:tracePt t="55001" x="10612438" y="4954588"/>
          <p14:tracePt t="55009" x="10620375" y="4946650"/>
          <p14:tracePt t="55023" x="10637838" y="4937125"/>
          <p14:tracePt t="55031" x="10653713" y="4919663"/>
          <p14:tracePt t="55049" x="10663238" y="4911725"/>
          <p14:tracePt t="55057" x="10679113" y="4894263"/>
          <p14:tracePt t="55073" x="10688638" y="4894263"/>
          <p14:tracePt t="55081" x="10696575" y="4894263"/>
          <p14:tracePt t="55088" x="10696575" y="4886325"/>
          <p14:tracePt t="55098" x="10704513" y="488632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6095999"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24887" y="571500"/>
            <a:ext cx="4538124" cy="970450"/>
          </a:xfrm>
        </p:spPr>
        <p:txBody>
          <a:bodyPr anchor="b">
            <a:normAutofit/>
          </a:bodyPr>
          <a:lstStyle/>
          <a:p>
            <a:pPr algn="l"/>
            <a:r>
              <a:rPr lang="en-US" sz="4000" dirty="0"/>
              <a:t>Negative Inductance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724887" y="1694349"/>
            <a:ext cx="4403596" cy="4058751"/>
          </a:xfrm>
        </p:spPr>
        <p:txBody>
          <a:bodyPr anchor="t">
            <a:normAutofit/>
          </a:bodyPr>
          <a:lstStyle/>
          <a:p>
            <a:pPr marL="36900" lvl="0" indent="0">
              <a:buNone/>
            </a:pPr>
            <a:r>
              <a:rPr lang="en-US" sz="2400" dirty="0"/>
              <a:t>As magnetic flux increases, the current decreases.</a:t>
            </a:r>
          </a:p>
          <a:p>
            <a:pPr marL="36900" lvl="0" indent="0">
              <a:buNone/>
            </a:pPr>
            <a:r>
              <a:rPr lang="en-US" sz="2400" dirty="0"/>
              <a:t>Violates the conservation of energy.</a:t>
            </a:r>
          </a:p>
          <a:p>
            <a:pPr marL="36900" lvl="0" indent="0">
              <a:buNone/>
            </a:pPr>
            <a:r>
              <a:rPr lang="en-US" sz="2400" dirty="0"/>
              <a:t>Hence it is a </a:t>
            </a:r>
            <a:r>
              <a:rPr lang="en-US" sz="2400" b="1" dirty="0"/>
              <a:t>transient phenomenon</a:t>
            </a:r>
            <a:r>
              <a:rPr lang="en-US" sz="2400" dirty="0"/>
              <a:t>.</a:t>
            </a:r>
          </a:p>
          <a:p>
            <a:endParaRPr lang="en-US" sz="2400" dirty="0"/>
          </a:p>
        </p:txBody>
      </p:sp>
      <p:pic>
        <p:nvPicPr>
          <p:cNvPr id="7" name="Picture 6">
            <a:extLst>
              <a:ext uri="{FF2B5EF4-FFF2-40B4-BE49-F238E27FC236}">
                <a16:creationId xmlns:a16="http://schemas.microsoft.com/office/drawing/2014/main" id="{F435B7BC-5377-CF6E-57AE-B17BD9DDCA8C}"/>
              </a:ext>
            </a:extLst>
          </p:cNvPr>
          <p:cNvPicPr>
            <a:picLocks noChangeAspect="1"/>
          </p:cNvPicPr>
          <p:nvPr/>
        </p:nvPicPr>
        <p:blipFill rotWithShape="1">
          <a:blip r:embed="rId9"/>
          <a:srcRect r="65023"/>
          <a:stretch/>
        </p:blipFill>
        <p:spPr>
          <a:xfrm>
            <a:off x="7469856" y="1155487"/>
            <a:ext cx="2912394" cy="3111713"/>
          </a:xfrm>
          <a:prstGeom prst="rect">
            <a:avLst/>
          </a:prstGeom>
        </p:spPr>
      </p:pic>
      <p:pic>
        <p:nvPicPr>
          <p:cNvPr id="8" name="Audio 7">
            <a:hlinkClick r:id="" action="ppaction://media"/>
            <a:extLst>
              <a:ext uri="{FF2B5EF4-FFF2-40B4-BE49-F238E27FC236}">
                <a16:creationId xmlns:a16="http://schemas.microsoft.com/office/drawing/2014/main" id="{7CD71198-A44D-9CCE-9DB1-653380129F03}"/>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4025239"/>
      </p:ext>
    </p:extLst>
  </p:cSld>
  <p:clrMapOvr>
    <a:masterClrMapping/>
  </p:clrMapOvr>
  <mc:AlternateContent xmlns:mc="http://schemas.openxmlformats.org/markup-compatibility/2006">
    <mc:Choice xmlns:p14="http://schemas.microsoft.com/office/powerpoint/2010/main" Requires="p14">
      <p:transition spd="slow" p14:dur="2000" advTm="54634"/>
    </mc:Choice>
    <mc:Fallback>
      <p:transition spd="slow" advTm="54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6605" x="3683000" y="6362700"/>
          <p14:tracePt t="36728" x="3619500" y="6602413"/>
          <p14:tracePt t="36733" x="3890963" y="6365875"/>
          <p14:tracePt t="36742" x="4214813" y="6118225"/>
          <p14:tracePt t="36750" x="4529138" y="5889625"/>
          <p14:tracePt t="36758" x="4935538" y="5583238"/>
          <p14:tracePt t="36765" x="5318125" y="5302250"/>
          <p14:tracePt t="36774" x="5692775" y="5073650"/>
          <p14:tracePt t="36782" x="6100763" y="4767263"/>
          <p14:tracePt t="36789" x="6448425" y="4513263"/>
          <p14:tracePt t="36798" x="6737350" y="4291013"/>
          <p14:tracePt t="36806" x="7018338" y="4037013"/>
          <p14:tracePt t="36813" x="7204075" y="3841750"/>
          <p14:tracePt t="36821" x="7297738" y="3748088"/>
          <p14:tracePt t="36830" x="7391400" y="3646488"/>
          <p14:tracePt t="36838" x="7477125" y="3552825"/>
          <p14:tracePt t="36845" x="7545388" y="3475038"/>
          <p14:tracePt t="36855" x="7570788" y="3433763"/>
          <p14:tracePt t="36861" x="7586663" y="3416300"/>
          <p14:tracePt t="36868" x="7604125" y="3416300"/>
          <p14:tracePt t="36881" x="7604125" y="3408363"/>
          <p14:tracePt t="36894" x="7621588" y="3390900"/>
          <p14:tracePt t="36900" x="7637463" y="3382963"/>
          <p14:tracePt t="36908" x="7654925" y="3365500"/>
          <p14:tracePt t="36915" x="7705725" y="3340100"/>
          <p14:tracePt t="36924" x="7740650" y="3297238"/>
          <p14:tracePt t="36933" x="7773988" y="3271838"/>
          <p14:tracePt t="36939" x="7816850" y="3246438"/>
          <p14:tracePt t="36950" x="7842250" y="3221038"/>
          <p14:tracePt t="36955" x="7850188" y="3203575"/>
          <p14:tracePt t="36965" x="7859713" y="3195638"/>
          <p14:tracePt t="36972" x="7875588" y="3195638"/>
          <p14:tracePt t="36980" x="7893050" y="3186113"/>
          <p14:tracePt t="36988" x="7918450" y="3170238"/>
          <p14:tracePt t="36996" x="7951788" y="3152775"/>
          <p14:tracePt t="37005" x="7986713" y="3144838"/>
          <p14:tracePt t="37013" x="8062913" y="3109913"/>
          <p14:tracePt t="37019" x="8113713" y="3094038"/>
          <p14:tracePt t="37028" x="8199438" y="3067050"/>
          <p14:tracePt t="37033" x="8266113" y="3067050"/>
          <p14:tracePt t="37046" x="8369300" y="3051175"/>
          <p14:tracePt t="37051" x="8496300" y="3033713"/>
          <p14:tracePt t="37059" x="8580438" y="3033713"/>
          <p14:tracePt t="37066" x="8683625" y="3025775"/>
          <p14:tracePt t="37073" x="8742363" y="3025775"/>
          <p14:tracePt t="37081" x="8828088" y="3025775"/>
          <p14:tracePt t="37089" x="8878888" y="3008313"/>
          <p14:tracePt t="37097" x="8921750" y="2990850"/>
          <p14:tracePt t="37106" x="8972550" y="2982913"/>
          <p14:tracePt t="37113" x="8988425" y="2974975"/>
          <p14:tracePt t="37122" x="9039225" y="2949575"/>
          <p14:tracePt t="37131" x="9048750" y="2940050"/>
          <p14:tracePt t="37139" x="9074150" y="2922588"/>
          <p14:tracePt t="37146" x="9091613" y="2906713"/>
          <p14:tracePt t="37156" x="9099550" y="2889250"/>
          <p14:tracePt t="37163" x="9107488" y="2820988"/>
          <p14:tracePt t="37171" x="9107488" y="2752725"/>
          <p14:tracePt t="37178" x="9107488" y="2617788"/>
          <p14:tracePt t="37184" x="9107488" y="2397125"/>
          <p14:tracePt t="37194" x="9107488" y="2166938"/>
          <p14:tracePt t="37200" x="9124950" y="1979613"/>
          <p14:tracePt t="37209" x="9124950" y="1885950"/>
          <p14:tracePt t="37217" x="9142413" y="1766888"/>
          <p14:tracePt t="37224" x="9158288" y="1665288"/>
          <p14:tracePt t="37233" x="9167813" y="1597025"/>
          <p14:tracePt t="37241" x="9175750" y="1538288"/>
          <p14:tracePt t="37249" x="9183688" y="1504950"/>
          <p14:tracePt t="37257" x="9193213" y="1470025"/>
          <p14:tracePt t="37263" x="9201150" y="1427163"/>
          <p14:tracePt t="37273" x="9209088" y="1393825"/>
          <p14:tracePt t="37280" x="9218613" y="1360488"/>
          <p14:tracePt t="37287" x="9236075" y="1333500"/>
          <p14:tracePt t="37298" x="9251950" y="1300163"/>
          <p14:tracePt t="37308" x="9269413" y="1282700"/>
          <p14:tracePt t="37317" x="9302750" y="1257300"/>
          <p14:tracePt t="37326" x="9363075" y="1198563"/>
          <p14:tracePt t="37335" x="9413875" y="1163638"/>
          <p14:tracePt t="37344" x="9439275" y="1155700"/>
          <p14:tracePt t="37351" x="9490075" y="1130300"/>
          <p14:tracePt t="37359" x="9540875" y="1112838"/>
          <p14:tracePt t="37366" x="9634538" y="1087438"/>
          <p14:tracePt t="37376" x="9745663" y="1079500"/>
          <p14:tracePt t="37382" x="9829800" y="1062038"/>
          <p14:tracePt t="37389" x="9974263" y="1054100"/>
          <p14:tracePt t="37398" x="10144125" y="1054100"/>
          <p14:tracePt t="37407" x="10348913" y="1054100"/>
          <p14:tracePt t="37415" x="10509250" y="1069975"/>
          <p14:tracePt t="37423" x="10663238" y="1079500"/>
          <p14:tracePt t="37431" x="10798175" y="1104900"/>
          <p14:tracePt t="37438" x="10858500" y="1112838"/>
          <p14:tracePt t="37446" x="10942638" y="1147763"/>
          <p14:tracePt t="37456" x="11018838" y="1181100"/>
          <p14:tracePt t="37461" x="11071225" y="1216025"/>
          <p14:tracePt t="37471" x="11104563" y="1241425"/>
          <p14:tracePt t="37477" x="11129963" y="1257300"/>
          <p14:tracePt t="37484" x="11163300" y="1282700"/>
          <p14:tracePt t="37495" x="11215688" y="1350963"/>
          <p14:tracePt t="37501" x="11266488" y="1385888"/>
          <p14:tracePt t="37511" x="11299825" y="1427163"/>
          <p14:tracePt t="37517" x="11325225" y="1477963"/>
          <p14:tracePt t="37524" x="11360150" y="1538288"/>
          <p14:tracePt t="37533" x="11393488" y="1597025"/>
          <p14:tracePt t="37540" x="11410950" y="1674813"/>
          <p14:tracePt t="37548" x="11436350" y="1819275"/>
          <p14:tracePt t="37557" x="11444288" y="1971675"/>
          <p14:tracePt t="37566" x="11444288" y="2124075"/>
          <p14:tracePt t="37571" x="11444288" y="2209800"/>
          <p14:tracePt t="37581" x="11418888" y="2344738"/>
          <p14:tracePt t="37588" x="11385550" y="2455863"/>
          <p14:tracePt t="37595" x="11350625" y="2549525"/>
          <p14:tracePt t="37604" x="11291888" y="2693988"/>
          <p14:tracePt t="37611" x="11241088" y="2787650"/>
          <p14:tracePt t="37619" x="11180763" y="2906713"/>
          <p14:tracePt t="37628" x="11129963" y="2982913"/>
          <p14:tracePt t="37635" x="11087100" y="3025775"/>
          <p14:tracePt t="37644" x="11036300" y="3076575"/>
          <p14:tracePt t="37651" x="11002963" y="3109913"/>
          <p14:tracePt t="37661" x="10934700" y="3152775"/>
          <p14:tracePt t="37667" x="10874375" y="3186113"/>
          <p14:tracePt t="37675" x="10756900" y="3254375"/>
          <p14:tracePt t="37681" x="10620375" y="3330575"/>
          <p14:tracePt t="37691" x="10501313" y="3398838"/>
          <p14:tracePt t="37698" x="10364788" y="3475038"/>
          <p14:tracePt t="37707" x="10280650" y="3517900"/>
          <p14:tracePt t="37716" x="10136188" y="3611563"/>
          <p14:tracePt t="37724" x="9999663" y="3687763"/>
          <p14:tracePt t="37729" x="9898063" y="3756025"/>
          <p14:tracePt t="37738" x="9761538" y="3832225"/>
          <p14:tracePt t="37748" x="9642475" y="3900488"/>
          <p14:tracePt t="37756" x="9550400" y="3943350"/>
          <p14:tracePt t="37762" x="9431338" y="4002088"/>
          <p14:tracePt t="37771" x="9312275" y="4087813"/>
          <p14:tracePt t="37777" x="9209088" y="4146550"/>
          <p14:tracePt t="37787" x="9074150" y="4214813"/>
          <p14:tracePt t="37795" x="8947150" y="4275138"/>
          <p14:tracePt t="37800" x="8843963" y="4316413"/>
          <p14:tracePt t="37811" x="8724900" y="4368800"/>
          <p14:tracePt t="37818" x="8623300" y="4402138"/>
          <p14:tracePt t="37824" x="8547100" y="4435475"/>
          <p14:tracePt t="37833" x="8470900" y="4470400"/>
          <p14:tracePt t="37841" x="8394700" y="4478338"/>
          <p14:tracePt t="37848" x="8369300" y="4495800"/>
          <p14:tracePt t="37857" x="8343900" y="4495800"/>
          <p14:tracePt t="37865" x="8318500" y="4495800"/>
          <p14:tracePt t="37874" x="8283575" y="4495800"/>
          <p14:tracePt t="37880" x="8240713" y="4495800"/>
          <p14:tracePt t="37888" x="8207375" y="4478338"/>
          <p14:tracePt t="37910" x="8096250" y="4427538"/>
          <p14:tracePt t="37913" x="8045450" y="4410075"/>
          <p14:tracePt t="37922" x="7986713" y="4368800"/>
          <p14:tracePt t="37927" x="7943850" y="4316413"/>
          <p14:tracePt t="37937" x="7875588" y="4249738"/>
          <p14:tracePt t="37944" x="7850188" y="4197350"/>
          <p14:tracePt t="37951" x="7791450" y="4113213"/>
          <p14:tracePt t="37962" x="7748588" y="4044950"/>
          <p14:tracePt t="37967" x="7723188" y="4011613"/>
          <p14:tracePt t="37974" x="7680325" y="3968750"/>
          <p14:tracePt t="37983" x="7654925" y="3943350"/>
          <p14:tracePt t="37990" x="7621588" y="3908425"/>
          <p14:tracePt t="37998" x="7604125" y="3892550"/>
          <p14:tracePt t="38006" x="7578725" y="3867150"/>
          <p14:tracePt t="38014" x="7553325" y="3832225"/>
          <p14:tracePt t="38023" x="7527925" y="3790950"/>
          <p14:tracePt t="38029" x="7477125" y="3730625"/>
          <p14:tracePt t="38038" x="7434263" y="3662363"/>
          <p14:tracePt t="38048" x="7391400" y="3586163"/>
          <p14:tracePt t="38055" x="7332663" y="3467100"/>
          <p14:tracePt t="38062" x="7289800" y="3382963"/>
          <p14:tracePt t="38070" x="7246938" y="3263900"/>
          <p14:tracePt t="38078" x="7213600" y="3186113"/>
          <p14:tracePt t="38087" x="7162800" y="3067050"/>
          <p14:tracePt t="38094" x="7145338" y="2982913"/>
          <p14:tracePt t="38100" x="7127875" y="2897188"/>
          <p14:tracePt t="38112" x="7119938" y="2778125"/>
          <p14:tracePt t="38116" x="7112000" y="2693988"/>
          <p14:tracePt t="38125" x="7112000" y="2566988"/>
          <p14:tracePt t="38132" x="7112000" y="2498725"/>
          <p14:tracePt t="38141" x="7112000" y="2438400"/>
          <p14:tracePt t="38150" x="7112000" y="2354263"/>
          <p14:tracePt t="38158" x="7119938" y="2293938"/>
          <p14:tracePt t="38164" x="7153275" y="2217738"/>
          <p14:tracePt t="38173" x="7188200" y="2159000"/>
          <p14:tracePt t="38181" x="7213600" y="2090738"/>
          <p14:tracePt t="38189" x="7272338" y="1989138"/>
          <p14:tracePt t="38200" x="7332663" y="1920875"/>
          <p14:tracePt t="38205" x="7373938" y="1860550"/>
          <p14:tracePt t="38214" x="7426325" y="1793875"/>
          <p14:tracePt t="38219" x="7467600" y="1733550"/>
          <p14:tracePt t="38228" x="7535863" y="1649413"/>
          <p14:tracePt t="38235" x="7578725" y="1597025"/>
          <p14:tracePt t="38243" x="7604125" y="1546225"/>
          <p14:tracePt t="38249" x="7646988" y="1495425"/>
          <p14:tracePt t="38261" x="7672388" y="1462088"/>
          <p14:tracePt t="38266" x="7715250" y="1427163"/>
          <p14:tracePt t="38276" x="7748588" y="1385888"/>
          <p14:tracePt t="38281" x="7773988" y="1360488"/>
          <p14:tracePt t="38291" x="7816850" y="1333500"/>
          <p14:tracePt t="38303" x="7867650" y="1292225"/>
          <p14:tracePt t="38310" x="7885113" y="1266825"/>
          <p14:tracePt t="38318" x="7910513" y="1249363"/>
          <p14:tracePt t="38323" x="7935913" y="1241425"/>
          <p14:tracePt t="38329" x="7969250" y="1223963"/>
          <p14:tracePt t="38340" x="8004175" y="1216025"/>
          <p14:tracePt t="38348" x="8037513" y="1206500"/>
          <p14:tracePt t="38353" x="8070850" y="1189038"/>
          <p14:tracePt t="38362" x="8113713" y="1189038"/>
          <p14:tracePt t="38370" x="8164513" y="1173163"/>
          <p14:tracePt t="38378" x="8232775" y="1155700"/>
          <p14:tracePt t="38388" x="8291513" y="1138238"/>
          <p14:tracePt t="38394" x="8410575" y="1130300"/>
          <p14:tracePt t="38401" x="8496300" y="1112838"/>
          <p14:tracePt t="38412" x="8597900" y="1087438"/>
          <p14:tracePt t="38416" x="8691563" y="1062038"/>
          <p14:tracePt t="38429" x="8750300" y="1054100"/>
          <p14:tracePt t="38436" x="8793163" y="1044575"/>
          <p14:tracePt t="38442" x="8869363" y="1028700"/>
          <p14:tracePt t="38449" x="8886825" y="1028700"/>
          <p14:tracePt t="38455" x="8921750" y="1028700"/>
          <p14:tracePt t="38464" x="8955088" y="1019175"/>
          <p14:tracePt t="38473" x="8980488" y="1019175"/>
          <p14:tracePt t="38481" x="8997950" y="1019175"/>
          <p14:tracePt t="38488" x="9031288" y="1019175"/>
          <p14:tracePt t="38496" x="9056688" y="1019175"/>
          <p14:tracePt t="38504" x="9091613" y="1028700"/>
          <p14:tracePt t="38513" x="9124950" y="1044575"/>
          <p14:tracePt t="38521" x="9150350" y="1054100"/>
          <p14:tracePt t="38528" x="9183688" y="1069975"/>
          <p14:tracePt t="38537" x="9218613" y="1087438"/>
          <p14:tracePt t="38543" x="9244013" y="1096963"/>
          <p14:tracePt t="38549" x="9286875" y="1138238"/>
          <p14:tracePt t="38560" x="9320213" y="1155700"/>
          <p14:tracePt t="38568" x="9388475" y="1198563"/>
          <p14:tracePt t="38578" x="9447213" y="1241425"/>
          <p14:tracePt t="38583" x="9482138" y="1266825"/>
          <p14:tracePt t="38590" x="9550400" y="1308100"/>
          <p14:tracePt t="38598" x="9601200" y="1343025"/>
          <p14:tracePt t="38605" x="9659938" y="1368425"/>
          <p14:tracePt t="38613" x="9685338" y="1376363"/>
          <p14:tracePt t="38623" x="9745663" y="1393825"/>
          <p14:tracePt t="38630" x="9761538" y="1401763"/>
          <p14:tracePt t="38637" x="9821863" y="1411288"/>
          <p14:tracePt t="38647" x="9855200" y="1419225"/>
          <p14:tracePt t="38654" x="9906000" y="1419225"/>
          <p14:tracePt t="38662" x="9940925" y="1427163"/>
          <p14:tracePt t="38669" x="9991725" y="1452563"/>
          <p14:tracePt t="38678" x="10025063" y="1462088"/>
          <p14:tracePt t="38686" x="10059988" y="1470025"/>
          <p14:tracePt t="38693" x="10075863" y="1477963"/>
          <p14:tracePt t="38701" x="10110788" y="1487488"/>
          <p14:tracePt t="38709" x="10118725" y="1495425"/>
          <p14:tracePt t="38716" x="10136188" y="1512888"/>
          <p14:tracePt t="38726" x="10144125" y="1520825"/>
          <p14:tracePt t="38731" x="10153650" y="1520825"/>
          <p14:tracePt t="38740" x="10161588" y="1530350"/>
          <p14:tracePt t="38748" x="10161588" y="1538288"/>
          <p14:tracePt t="38757" x="10179050" y="1546225"/>
          <p14:tracePt t="38766" x="10186988" y="1555750"/>
          <p14:tracePt t="38780" x="10194925" y="1571625"/>
          <p14:tracePt t="38787" x="10204450" y="1571625"/>
          <p14:tracePt t="38796" x="10212388" y="1581150"/>
          <p14:tracePt t="38803" x="10212388" y="1597025"/>
          <p14:tracePt t="38812" x="10245725" y="1631950"/>
          <p14:tracePt t="38819" x="10263188" y="1682750"/>
          <p14:tracePt t="38830" x="10271125" y="1733550"/>
          <p14:tracePt t="38835" x="10288588" y="1776413"/>
          <p14:tracePt t="38844" x="10298113" y="1809750"/>
          <p14:tracePt t="38853" x="10306050" y="1860550"/>
          <p14:tracePt t="38860" x="10306050" y="1911350"/>
          <p14:tracePt t="38866" x="10313988" y="1989138"/>
          <p14:tracePt t="38877" x="10313988" y="2124075"/>
          <p14:tracePt t="38894" x="10313988" y="2354263"/>
          <p14:tracePt t="38900" x="10263188" y="2524125"/>
          <p14:tracePt t="38906" x="10220325" y="2643188"/>
          <p14:tracePt t="38915" x="10153650" y="2787650"/>
          <p14:tracePt t="38923" x="10085388" y="2906713"/>
          <p14:tracePt t="38930" x="10025063" y="3025775"/>
          <p14:tracePt t="38938" x="9966325" y="3144838"/>
          <p14:tracePt t="38947" x="9906000" y="3246438"/>
          <p14:tracePt t="38956" x="9847263" y="3340100"/>
          <p14:tracePt t="38962" x="9804400" y="3416300"/>
          <p14:tracePt t="38969" x="9761538" y="3492500"/>
          <p14:tracePt t="38978" x="9745663" y="3527425"/>
          <p14:tracePt t="38986" x="9720263" y="3568700"/>
          <p14:tracePt t="38993" x="9685338" y="3603625"/>
          <p14:tracePt t="39002" x="9667875" y="3636963"/>
          <p14:tracePt t="39011" x="9642475" y="3662363"/>
          <p14:tracePt t="39016" x="9634538" y="3679825"/>
          <p14:tracePt t="39027" x="9617075" y="3705225"/>
          <p14:tracePt t="39031" x="9609138" y="3705225"/>
          <p14:tracePt t="39040" x="9601200" y="3722688"/>
          <p14:tracePt t="39048" x="9601200" y="3730625"/>
          <p14:tracePt t="39056" x="9583738" y="3738563"/>
          <p14:tracePt t="39063" x="9558338" y="3756025"/>
          <p14:tracePt t="39071" x="9540875" y="3781425"/>
          <p14:tracePt t="39080" x="9523413" y="3806825"/>
          <p14:tracePt t="39089" x="9507538" y="3832225"/>
          <p14:tracePt t="39096" x="9498013" y="3849688"/>
          <p14:tracePt t="39104" x="9482138" y="3867150"/>
          <p14:tracePt t="39112" x="9456738" y="3883025"/>
          <p14:tracePt t="39120" x="9447213" y="3900488"/>
          <p14:tracePt t="39128" x="9421813" y="3917950"/>
          <p14:tracePt t="39136" x="9413875" y="3917950"/>
          <p14:tracePt t="39144" x="9380538" y="3935413"/>
          <p14:tracePt t="39152" x="9363075" y="3951288"/>
          <p14:tracePt t="39160" x="9328150" y="3968750"/>
          <p14:tracePt t="39165" x="9312275" y="3968750"/>
          <p14:tracePt t="39176" x="9286875" y="3976688"/>
          <p14:tracePt t="39181" x="9261475" y="3986213"/>
          <p14:tracePt t="39190" x="9236075" y="3986213"/>
          <p14:tracePt t="39197" x="9226550" y="3986213"/>
          <p14:tracePt t="39206" x="9193213" y="3994150"/>
          <p14:tracePt t="39213" x="9167813" y="3994150"/>
          <p14:tracePt t="39221" x="9132888" y="3994150"/>
          <p14:tracePt t="39229" x="9117013" y="3994150"/>
          <p14:tracePt t="39237" x="9074150" y="3994150"/>
          <p14:tracePt t="39245" x="9048750" y="3994150"/>
          <p14:tracePt t="39253" x="9023350" y="3994150"/>
          <p14:tracePt t="39262" x="8997950" y="3994150"/>
          <p14:tracePt t="39270" x="8963025" y="3994150"/>
          <p14:tracePt t="39278" x="8937625" y="4002088"/>
          <p14:tracePt t="39285" x="8904288" y="4011613"/>
          <p14:tracePt t="39295" x="8886825" y="4011613"/>
          <p14:tracePt t="39302" x="8853488" y="4011613"/>
          <p14:tracePt t="39311" x="8828088" y="4019550"/>
          <p14:tracePt t="39318" x="8793163" y="4027488"/>
          <p14:tracePt t="39326" x="8777288" y="4037013"/>
          <p14:tracePt t="39331" x="8759825" y="4037013"/>
          <p14:tracePt t="39343" x="8734425" y="4044950"/>
          <p14:tracePt t="39348" x="8709025" y="4044950"/>
          <p14:tracePt t="39355" x="8691563" y="4062413"/>
          <p14:tracePt t="39363" x="8674100" y="4062413"/>
          <p14:tracePt t="39372" x="8648700" y="4079875"/>
          <p14:tracePt t="39380" x="8623300" y="4087813"/>
          <p14:tracePt t="39389" x="8605838" y="4095750"/>
          <p14:tracePt t="39395" x="8589963" y="4105275"/>
          <p14:tracePt t="39403" x="8564563" y="4105275"/>
          <p14:tracePt t="39412" x="8555038" y="4113213"/>
          <p14:tracePt t="39419" x="8539163" y="4113213"/>
          <p14:tracePt t="39429" x="8513763" y="4113213"/>
          <p14:tracePt t="39436" x="8496300" y="4121150"/>
          <p14:tracePt t="39444" x="8470900" y="4121150"/>
          <p14:tracePt t="39452" x="8445500" y="4121150"/>
          <p14:tracePt t="39460" x="8428038" y="4121150"/>
          <p14:tracePt t="39470" x="8394700" y="4121150"/>
          <p14:tracePt t="39476" x="8369300" y="4121150"/>
          <p14:tracePt t="39484" x="8334375" y="4121150"/>
          <p14:tracePt t="39492" x="8318500" y="4121150"/>
          <p14:tracePt t="39500" x="8291513" y="4121150"/>
          <p14:tracePt t="39508" x="8275638" y="4121150"/>
          <p14:tracePt t="39514" x="8258175" y="4113213"/>
          <p14:tracePt t="39524" x="8250238" y="4113213"/>
          <p14:tracePt t="39530" x="8240713" y="4113213"/>
          <p14:tracePt t="39539" x="8232775" y="4113213"/>
          <p14:tracePt t="39546" x="8224838" y="4105275"/>
          <p14:tracePt t="39555" x="8215313" y="4105275"/>
          <p14:tracePt t="39571" x="8207375" y="4105275"/>
          <p14:tracePt t="39587" x="8199438" y="4095750"/>
          <p14:tracePt t="39595" x="8189913" y="4095750"/>
          <p14:tracePt t="39634" x="8181975" y="4095750"/>
          <p14:tracePt t="40362" x="8181975" y="4087813"/>
          <p14:tracePt t="40368" x="8207375" y="4019550"/>
          <p14:tracePt t="40376" x="8215313" y="3935413"/>
          <p14:tracePt t="40384" x="8240713" y="3816350"/>
          <p14:tracePt t="40392" x="8283575" y="3722688"/>
          <p14:tracePt t="40397" x="8334375" y="3636963"/>
          <p14:tracePt t="40408" x="8369300" y="3543300"/>
          <p14:tracePt t="40413" x="8410575" y="3459163"/>
          <p14:tracePt t="40423" x="8453438" y="3382963"/>
          <p14:tracePt t="40429" x="8488363" y="3289300"/>
          <p14:tracePt t="40438" x="8529638" y="3195638"/>
          <p14:tracePt t="40445" x="8580438" y="3109913"/>
          <p14:tracePt t="40453" x="8597900" y="2990850"/>
          <p14:tracePt t="40462" x="8632825" y="2889250"/>
          <p14:tracePt t="40469" x="8683625" y="2770188"/>
          <p14:tracePt t="40478" x="8724900" y="2660650"/>
          <p14:tracePt t="40485" x="8759825" y="2566988"/>
          <p14:tracePt t="40493" x="8810625" y="2481263"/>
          <p14:tracePt t="40501" x="8843963" y="2387600"/>
          <p14:tracePt t="40510" x="8869363" y="2328863"/>
          <p14:tracePt t="40518" x="8912225" y="2260600"/>
          <p14:tracePt t="40526" x="8947150" y="2209800"/>
          <p14:tracePt t="40534" x="8988425" y="2159000"/>
          <p14:tracePt t="40542" x="9023350" y="2108200"/>
          <p14:tracePt t="40551" x="9048750" y="2082800"/>
          <p14:tracePt t="40558" x="9064625" y="2073275"/>
          <p14:tracePt t="40563" x="9064625" y="2065338"/>
          <p14:tracePt t="40699" x="9074150" y="2065338"/>
          <p14:tracePt t="40707" x="9082088" y="2047875"/>
          <p14:tracePt t="40713" x="9107488" y="2030413"/>
          <p14:tracePt t="40724" x="9132888" y="2030413"/>
          <p14:tracePt t="40729" x="9175750" y="1997075"/>
          <p14:tracePt t="40737" x="9218613" y="1971675"/>
          <p14:tracePt t="40745" x="9269413" y="1946275"/>
          <p14:tracePt t="40753" x="9328150" y="1903413"/>
          <p14:tracePt t="40761" x="9396413" y="1844675"/>
          <p14:tracePt t="40769" x="9456738" y="1801813"/>
          <p14:tracePt t="40777" x="9540875" y="1733550"/>
          <p14:tracePt t="40785" x="9626600" y="1665288"/>
          <p14:tracePt t="40794" x="9677400" y="1622425"/>
          <p14:tracePt t="40801" x="9761538" y="1555750"/>
          <p14:tracePt t="40810" x="9821863" y="1504950"/>
          <p14:tracePt t="40817" x="9847263" y="1477963"/>
          <p14:tracePt t="40826" x="9915525" y="1427163"/>
          <p14:tracePt t="40834" x="9966325" y="1385888"/>
          <p14:tracePt t="40841" x="9999663" y="1368425"/>
          <p14:tracePt t="40850" x="10042525" y="1325563"/>
          <p14:tracePt t="40858" x="10059988" y="1308100"/>
          <p14:tracePt t="40864" x="10101263" y="1282700"/>
          <p14:tracePt t="40876" x="10136188" y="1266825"/>
          <p14:tracePt t="40879" x="10153650" y="1249363"/>
          <p14:tracePt t="40888" x="10186988" y="1231900"/>
          <p14:tracePt t="40896" x="10204450" y="1223963"/>
          <p14:tracePt t="40904" x="10212388" y="1223963"/>
          <p14:tracePt t="40912" x="10220325" y="1223963"/>
          <p14:tracePt t="40928" x="10220325" y="1216025"/>
          <p14:tracePt t="41062" x="10194925" y="1231900"/>
          <p14:tracePt t="41069" x="10169525" y="1249363"/>
          <p14:tracePt t="41078" x="10126663" y="1282700"/>
          <p14:tracePt t="41087" x="10085388" y="1300163"/>
          <p14:tracePt t="41093" x="10034588" y="1343025"/>
          <p14:tracePt t="41104" x="9974263" y="1385888"/>
          <p14:tracePt t="41111" x="9923463" y="1427163"/>
          <p14:tracePt t="41118" x="9890125" y="1452563"/>
          <p14:tracePt t="41126" x="9864725" y="1477963"/>
          <p14:tracePt t="41135" x="9839325" y="1495425"/>
          <p14:tracePt t="41141" x="9821863" y="1504950"/>
          <p14:tracePt t="41151" x="9812338" y="1512888"/>
          <p14:tracePt t="41158" x="9812338" y="1520825"/>
          <p14:tracePt t="41165" x="9804400" y="1520825"/>
          <p14:tracePt t="41174" x="9796463" y="1530350"/>
          <p14:tracePt t="41181" x="9771063" y="1538288"/>
          <p14:tracePt t="41190" x="9761538" y="1546225"/>
          <p14:tracePt t="41198" x="9745663" y="1555750"/>
          <p14:tracePt t="41204" x="9728200" y="1571625"/>
          <p14:tracePt t="41213" x="9710738" y="1581150"/>
          <p14:tracePt t="41219" x="9685338" y="1589088"/>
          <p14:tracePt t="41228" x="9667875" y="1597025"/>
          <p14:tracePt t="41237" x="9652000" y="1597025"/>
          <p14:tracePt t="41254" x="9634538" y="1597025"/>
          <p14:tracePt t="41268" x="9617075" y="1597025"/>
          <p14:tracePt t="41284" x="9609138" y="1597025"/>
          <p14:tracePt t="41364" x="9601200" y="1597025"/>
          <p14:tracePt t="41371" x="9591675" y="1597025"/>
          <p14:tracePt t="41388" x="9583738" y="1597025"/>
          <p14:tracePt t="41395" x="9566275" y="1606550"/>
          <p14:tracePt t="41403" x="9550400" y="1614488"/>
          <p14:tracePt t="41410" x="9532938" y="1622425"/>
          <p14:tracePt t="41418" x="9507538" y="1631950"/>
          <p14:tracePt t="41426" x="9472613" y="1649413"/>
          <p14:tracePt t="41435" x="9447213" y="1665288"/>
          <p14:tracePt t="41442" x="9405938" y="1674813"/>
          <p14:tracePt t="41450" x="9380538" y="1682750"/>
          <p14:tracePt t="41459" x="9277350" y="1725613"/>
          <p14:tracePt t="41468" x="9226550" y="1758950"/>
          <p14:tracePt t="41474" x="9142413" y="1793875"/>
          <p14:tracePt t="41481" x="9074150" y="1819275"/>
          <p14:tracePt t="41490" x="9031288" y="1852613"/>
          <p14:tracePt t="41498" x="8963025" y="1895475"/>
          <p14:tracePt t="41505" x="8929688" y="1920875"/>
          <p14:tracePt t="41514" x="8904288" y="1938338"/>
          <p14:tracePt t="41521" x="8878888" y="1954213"/>
          <p14:tracePt t="41530" x="8861425" y="1971675"/>
          <p14:tracePt t="41537" x="8843963" y="1979613"/>
          <p14:tracePt t="41545" x="8836025" y="1979613"/>
          <p14:tracePt t="41553" x="8828088" y="1997075"/>
          <p14:tracePt t="41561" x="8818563" y="2005013"/>
          <p14:tracePt t="41576" x="8810625" y="2014538"/>
          <p14:tracePt t="41583" x="8793163" y="2030413"/>
          <p14:tracePt t="41592" x="8785225" y="2039938"/>
          <p14:tracePt t="41608" x="8777288" y="2065338"/>
          <p14:tracePt t="41615" x="8767763" y="2090738"/>
          <p14:tracePt t="41624" x="8759825" y="2098675"/>
          <p14:tracePt t="41629" x="8742363" y="2116138"/>
          <p14:tracePt t="41641" x="8734425" y="2133600"/>
          <p14:tracePt t="41645" x="8724900" y="2159000"/>
          <p14:tracePt t="41654" x="8724900" y="2166938"/>
          <p14:tracePt t="41662" x="8724900" y="2192338"/>
          <p14:tracePt t="41670" x="8724900" y="2200275"/>
          <p14:tracePt t="41677" x="8716963" y="2217738"/>
          <p14:tracePt t="41686" x="8716963" y="2235200"/>
          <p14:tracePt t="41694" x="8716963" y="2243138"/>
          <p14:tracePt t="41703" x="8716963" y="2252663"/>
          <p14:tracePt t="41709" x="8716963" y="2268538"/>
          <p14:tracePt t="41718" x="8716963" y="2278063"/>
          <p14:tracePt t="41727" x="8716963" y="2303463"/>
          <p14:tracePt t="41735" x="8724900" y="2319338"/>
          <p14:tracePt t="41743" x="8734425" y="2344738"/>
          <p14:tracePt t="41751" x="8742363" y="2362200"/>
          <p14:tracePt t="41757" x="8759825" y="2387600"/>
          <p14:tracePt t="41767" x="8785225" y="2413000"/>
          <p14:tracePt t="41774" x="8802688" y="2430463"/>
          <p14:tracePt t="41781" x="8818563" y="2438400"/>
          <p14:tracePt t="41791" x="8828088" y="2455863"/>
          <p14:tracePt t="41796" x="8853488" y="2473325"/>
          <p14:tracePt t="41805" x="8878888" y="2489200"/>
          <p14:tracePt t="41813" x="8904288" y="2498725"/>
          <p14:tracePt t="41820" x="8929688" y="2516188"/>
          <p14:tracePt t="41828" x="8955088" y="2524125"/>
          <p14:tracePt t="41837" x="8972550" y="2524125"/>
          <p14:tracePt t="41847" x="8997950" y="2541588"/>
          <p14:tracePt t="41852" x="9023350" y="2549525"/>
          <p14:tracePt t="41861" x="9031288" y="2557463"/>
          <p14:tracePt t="41868" x="9056688" y="2566988"/>
          <p14:tracePt t="41877" x="9082088" y="2574925"/>
          <p14:tracePt t="41885" x="9107488" y="2582863"/>
          <p14:tracePt t="41891" x="9124950" y="2600325"/>
          <p14:tracePt t="41901" x="9142413" y="2600325"/>
          <p14:tracePt t="41907" x="9167813" y="2600325"/>
          <p14:tracePt t="41917" x="9175750" y="2608263"/>
          <p14:tracePt t="41924" x="9193213" y="2617788"/>
          <p14:tracePt t="41931" x="9209088" y="2625725"/>
          <p14:tracePt t="41940" x="9226550" y="2633663"/>
          <p14:tracePt t="41957" x="9251950" y="2643188"/>
          <p14:tracePt t="41963" x="9261475" y="2651125"/>
          <p14:tracePt t="41970" x="9286875" y="2660650"/>
          <p14:tracePt t="41980" x="9312275" y="2660650"/>
          <p14:tracePt t="41988" x="9328150" y="2660650"/>
          <p14:tracePt t="41993" x="9337675" y="2668588"/>
          <p14:tracePt t="42004" x="9353550" y="2676525"/>
          <p14:tracePt t="42010" x="9380538" y="2676525"/>
          <p14:tracePt t="42028" x="9405938" y="2686050"/>
          <p14:tracePt t="42035" x="9439275" y="2693988"/>
          <p14:tracePt t="42042" x="9456738" y="2701925"/>
          <p14:tracePt t="42051" x="9498013" y="2711450"/>
          <p14:tracePt t="42061" x="9550400" y="2727325"/>
          <p14:tracePt t="42067" x="9575800" y="2736850"/>
          <p14:tracePt t="42073" x="9609138" y="2744788"/>
          <p14:tracePt t="42083" x="9659938" y="2778125"/>
          <p14:tracePt t="42091" x="9677400" y="2778125"/>
          <p14:tracePt t="42096" x="9694863" y="2795588"/>
          <p14:tracePt t="42107" x="9702800" y="2805113"/>
          <p14:tracePt t="42111" x="9710738" y="2820988"/>
          <p14:tracePt t="42120" x="9720263" y="2820988"/>
          <p14:tracePt t="42131" x="9728200" y="2838450"/>
          <p14:tracePt t="42137" x="9736138" y="2846388"/>
          <p14:tracePt t="42143" x="9736138" y="2855913"/>
          <p14:tracePt t="42154" x="9736138" y="2871788"/>
          <p14:tracePt t="42160" x="9736138" y="2881313"/>
          <p14:tracePt t="42178" x="9736138" y="2906713"/>
          <p14:tracePt t="42185" x="9710738" y="2922588"/>
          <p14:tracePt t="42193" x="9659938" y="2965450"/>
          <p14:tracePt t="42200" x="9617075" y="2990850"/>
          <p14:tracePt t="42208" x="9550400" y="3008313"/>
          <p14:tracePt t="42217" x="9490075" y="3016250"/>
          <p14:tracePt t="42225" x="9464675" y="3016250"/>
          <p14:tracePt t="42233" x="9439275" y="3016250"/>
          <p14:tracePt t="42240" x="9405938" y="3016250"/>
          <p14:tracePt t="42247" x="9388475" y="3016250"/>
          <p14:tracePt t="42256" x="9363075" y="3016250"/>
          <p14:tracePt t="42263" x="9345613" y="3016250"/>
          <p14:tracePt t="42272" x="9337675" y="3016250"/>
          <p14:tracePt t="42278" x="9328150" y="3016250"/>
          <p14:tracePt t="42286" x="9312275" y="3016250"/>
          <p14:tracePt t="42295" x="9312275" y="3008313"/>
          <p14:tracePt t="42303" x="9302750" y="3000375"/>
          <p14:tracePt t="42310" x="9294813" y="2990850"/>
          <p14:tracePt t="42328" x="9294813" y="2982913"/>
          <p14:tracePt t="42382" x="9294813" y="2974975"/>
          <p14:tracePt t="42395" x="9312275" y="2965450"/>
          <p14:tracePt t="42407" x="9353550" y="2949575"/>
          <p14:tracePt t="42413" x="9405938" y="2922588"/>
          <p14:tracePt t="42420" x="9431338" y="2914650"/>
          <p14:tracePt t="42428" x="9482138" y="2897188"/>
          <p14:tracePt t="42436" x="9515475" y="2889250"/>
          <p14:tracePt t="42444" x="9532938" y="2881313"/>
          <p14:tracePt t="42451" x="9540875" y="2881313"/>
          <p14:tracePt t="42461" x="9550400" y="2881313"/>
          <p14:tracePt t="42470" x="9558338" y="2881313"/>
          <p14:tracePt t="42485" x="9566275" y="2871788"/>
          <p14:tracePt t="42492" x="9575800" y="2871788"/>
          <p14:tracePt t="42501" x="9583738" y="2863850"/>
          <p14:tracePt t="42533" x="9591675" y="2855913"/>
          <p14:tracePt t="42541" x="9591675" y="2830513"/>
          <p14:tracePt t="42545" x="9601200" y="2805113"/>
          <p14:tracePt t="42558" x="9617075" y="2770188"/>
          <p14:tracePt t="42563" x="9626600" y="2736850"/>
          <p14:tracePt t="42573" x="9626600" y="2711450"/>
          <p14:tracePt t="42579" x="9634538" y="2676525"/>
          <p14:tracePt t="42587" x="9642475" y="2651125"/>
          <p14:tracePt t="42595" x="9642475" y="2617788"/>
          <p14:tracePt t="42603" x="9642475" y="2608263"/>
          <p14:tracePt t="42612" x="9642475" y="2600325"/>
          <p14:tracePt t="42619" x="9642475" y="2582863"/>
          <p14:tracePt t="42627" x="9642475" y="2566988"/>
          <p14:tracePt t="42634" x="9642475" y="2557463"/>
          <p14:tracePt t="42644" x="9642475" y="2541588"/>
          <p14:tracePt t="42651" x="9642475" y="2532063"/>
          <p14:tracePt t="42666" x="9634538" y="2524125"/>
          <p14:tracePt t="42673" x="9626600" y="2516188"/>
          <p14:tracePt t="42682" x="9626600" y="2506663"/>
          <p14:tracePt t="42690" x="9591675" y="2498725"/>
          <p14:tracePt t="42698" x="9540875" y="2481263"/>
          <p14:tracePt t="42707" x="9464675" y="2455863"/>
          <p14:tracePt t="42712" x="9396413" y="2447925"/>
          <p14:tracePt t="42723" x="9345613" y="2430463"/>
          <p14:tracePt t="42728" x="9302750" y="2413000"/>
          <p14:tracePt t="42735" x="9209088" y="2397125"/>
          <p14:tracePt t="42743" x="9117013" y="2387600"/>
          <p14:tracePt t="42751" x="8997950" y="2387600"/>
          <p14:tracePt t="42760" x="8912225" y="2371725"/>
          <p14:tracePt t="42768" x="8810625" y="2362200"/>
          <p14:tracePt t="42776" x="8724900" y="2336800"/>
          <p14:tracePt t="42784" x="8640763" y="2328863"/>
          <p14:tracePt t="42792" x="8589963" y="2319338"/>
          <p14:tracePt t="42799" x="8529638" y="2303463"/>
          <p14:tracePt t="42808" x="8478838" y="2268538"/>
          <p14:tracePt t="42815" x="8435975" y="2252663"/>
          <p14:tracePt t="42824" x="8410575" y="2235200"/>
          <p14:tracePt t="42831" x="8377238" y="2217738"/>
          <p14:tracePt t="42840" x="8359775" y="2200275"/>
          <p14:tracePt t="42847" x="8351838" y="2192338"/>
          <p14:tracePt t="42856" x="8343900" y="2184400"/>
          <p14:tracePt t="42861" x="8326438" y="2166938"/>
          <p14:tracePt t="42874" x="8318500" y="2159000"/>
          <p14:tracePt t="42877" x="8308975" y="2149475"/>
          <p14:tracePt t="42886" x="8308975" y="2141538"/>
          <p14:tracePt t="42893" x="8308975" y="2133600"/>
          <p14:tracePt t="42925" x="8308975" y="2124075"/>
          <p14:tracePt t="42933" x="8308975" y="2108200"/>
          <p14:tracePt t="42942" x="8326438" y="2098675"/>
          <p14:tracePt t="42949" x="8359775" y="2073275"/>
          <p14:tracePt t="42958" x="8394700" y="2047875"/>
          <p14:tracePt t="42965" x="8462963" y="2022475"/>
          <p14:tracePt t="42974" x="8521700" y="1989138"/>
          <p14:tracePt t="42981" x="8580438" y="1954213"/>
          <p14:tracePt t="42989" x="8648700" y="1928813"/>
          <p14:tracePt t="42997" x="8699500" y="1885950"/>
          <p14:tracePt t="43007" x="8750300" y="1852613"/>
          <p14:tracePt t="43011" x="8767763" y="1844675"/>
          <p14:tracePt t="43023" x="8818563" y="1809750"/>
          <p14:tracePt t="43027" x="8853488" y="1784350"/>
          <p14:tracePt t="43036" x="8921750" y="1751013"/>
          <p14:tracePt t="43043" x="8980488" y="1708150"/>
          <p14:tracePt t="43052" x="9031288" y="1690688"/>
          <p14:tracePt t="43059" x="9107488" y="1649413"/>
          <p14:tracePt t="43067" x="9183688" y="1622425"/>
          <p14:tracePt t="43075" x="9244013" y="1606550"/>
          <p14:tracePt t="43083" x="9286875" y="1597025"/>
          <p14:tracePt t="43092" x="9328150" y="1597025"/>
          <p14:tracePt t="43100" x="9363075" y="1597025"/>
          <p14:tracePt t="43108" x="9396413" y="1597025"/>
          <p14:tracePt t="43115" x="9421813" y="1597025"/>
          <p14:tracePt t="43125" x="9439275" y="1597025"/>
          <p14:tracePt t="43131" x="9472613" y="1597025"/>
          <p14:tracePt t="43141" x="9490075" y="1597025"/>
          <p14:tracePt t="43157" x="9498013" y="1597025"/>
          <p14:tracePt t="43306" x="9490075" y="1597025"/>
          <p14:tracePt t="43312" x="9472613" y="1597025"/>
          <p14:tracePt t="43322" x="9439275" y="1597025"/>
          <p14:tracePt t="43330" x="9388475" y="1614488"/>
          <p14:tracePt t="43345" x="9345613" y="1622425"/>
          <p14:tracePt t="43347" x="9312275" y="1639888"/>
          <p14:tracePt t="43351" x="9277350" y="1657350"/>
          <p14:tracePt t="43359" x="9226550" y="1682750"/>
          <p14:tracePt t="43369" x="9175750" y="1700213"/>
          <p14:tracePt t="43376" x="9142413" y="1725613"/>
          <p14:tracePt t="43383" x="9117013" y="1741488"/>
          <p14:tracePt t="43391" x="9082088" y="1766888"/>
          <p14:tracePt t="43400" x="9048750" y="1784350"/>
          <p14:tracePt t="43408" x="9023350" y="1809750"/>
          <p14:tracePt t="43417" x="8997950" y="1819275"/>
          <p14:tracePt t="43425" x="8972550" y="1844675"/>
          <p14:tracePt t="43432" x="8972550" y="1852613"/>
          <p14:tracePt t="43439" x="8963025" y="1852613"/>
          <p14:tracePt t="43448" x="8955088" y="1860550"/>
          <p14:tracePt t="43463" x="8955088" y="1870075"/>
          <p14:tracePt t="43473" x="8947150" y="1870075"/>
          <p14:tracePt t="43478" x="8947150" y="1885950"/>
          <p14:tracePt t="43488" x="8937625" y="1903413"/>
          <p14:tracePt t="43496" x="8929688" y="1920875"/>
          <p14:tracePt t="43503" x="8929688" y="1938338"/>
          <p14:tracePt t="43511" x="8929688" y="1954213"/>
          <p14:tracePt t="43518" x="8929688" y="1963738"/>
          <p14:tracePt t="43527" x="8929688" y="1979613"/>
          <p14:tracePt t="43543" x="8929688" y="1997075"/>
          <p14:tracePt t="43551" x="8929688" y="2005013"/>
          <p14:tracePt t="43583" x="8929688" y="2014538"/>
          <p14:tracePt t="43598" x="8937625" y="2014538"/>
          <p14:tracePt t="43606" x="8955088" y="2014538"/>
          <p14:tracePt t="43615" x="8980488" y="2014538"/>
          <p14:tracePt t="43623" x="8997950" y="2014538"/>
          <p14:tracePt t="43629" x="9039225" y="2014538"/>
          <p14:tracePt t="43639" x="9064625" y="2014538"/>
          <p14:tracePt t="43645" x="9091613" y="2014538"/>
          <p14:tracePt t="43655" x="9107488" y="2014538"/>
          <p14:tracePt t="43661" x="9132888" y="2014538"/>
          <p14:tracePt t="43670" x="9158288" y="2014538"/>
          <p14:tracePt t="43675" x="9175750" y="2014538"/>
          <p14:tracePt t="43685" x="9193213" y="1997075"/>
          <p14:tracePt t="43692" x="9226550" y="1989138"/>
          <p14:tracePt t="43703" x="9244013" y="1989138"/>
          <p14:tracePt t="43708" x="9251950" y="1989138"/>
          <p14:tracePt t="43718" x="9277350" y="1979613"/>
          <p14:tracePt t="43723" x="9294813" y="1971675"/>
          <p14:tracePt t="43732" x="9302750" y="1963738"/>
          <p14:tracePt t="43740" x="9320213" y="1954213"/>
          <p14:tracePt t="43755" x="9328150" y="1954213"/>
          <p14:tracePt t="43763" x="9328150" y="1946275"/>
          <p14:tracePt t="43777" x="9337675" y="1946275"/>
          <p14:tracePt t="43841" x="9337675" y="1938338"/>
          <p14:tracePt t="43849" x="9320213" y="1928813"/>
          <p14:tracePt t="43858" x="9312275" y="1911350"/>
          <p14:tracePt t="43867" x="9302750" y="1911350"/>
          <p14:tracePt t="43875" x="9294813" y="1903413"/>
          <p14:tracePt t="43883" x="9286875" y="1895475"/>
          <p14:tracePt t="43979" x="9302750" y="1920875"/>
          <p14:tracePt t="43985" x="9353550" y="1963738"/>
          <p14:tracePt t="43992" x="9405938" y="1989138"/>
          <p14:tracePt t="44001" x="9447213" y="2030413"/>
          <p14:tracePt t="44007" x="9482138" y="2055813"/>
          <p14:tracePt t="44017" x="9515475" y="2082800"/>
          <p14:tracePt t="44024" x="9532938" y="2098675"/>
          <p14:tracePt t="44033" x="9558338" y="2108200"/>
          <p14:tracePt t="44039" x="9575800" y="2116138"/>
          <p14:tracePt t="44048" x="9575800" y="2124075"/>
          <p14:tracePt t="44065" x="9583738" y="2124075"/>
          <p14:tracePt t="44244" x="9550400" y="2141538"/>
          <p14:tracePt t="44254" x="9482138" y="2174875"/>
          <p14:tracePt t="44260" x="9405938" y="2235200"/>
          <p14:tracePt t="44268" x="9302750" y="2311400"/>
          <p14:tracePt t="44275" x="9244013" y="2379663"/>
          <p14:tracePt t="44284" x="9150350" y="2489200"/>
          <p14:tracePt t="44292" x="9064625" y="2608263"/>
          <p14:tracePt t="44300" x="8997950" y="2711450"/>
          <p14:tracePt t="44308" x="8836025" y="2990850"/>
          <p14:tracePt t="44316" x="8716963" y="3263900"/>
          <p14:tracePt t="44324" x="8615363" y="3560763"/>
          <p14:tracePt t="44332" x="8496300" y="3857625"/>
          <p14:tracePt t="44341" x="8385175" y="4156075"/>
          <p14:tracePt t="44348" x="8308975" y="4394200"/>
          <p14:tracePt t="44357" x="8275638" y="4538663"/>
          <p14:tracePt t="44364" x="8250238" y="4648200"/>
          <p14:tracePt t="44372" x="8232775" y="4724400"/>
          <p14:tracePt t="44379" x="8232775" y="4759325"/>
          <p14:tracePt t="44389" x="8232775" y="4775200"/>
          <p14:tracePt t="44393" x="8232775" y="4784725"/>
          <p14:tracePt t="44474" x="8232775" y="4775200"/>
          <p14:tracePt t="44482" x="8250238" y="4724400"/>
          <p14:tracePt t="44490" x="8266113" y="4683125"/>
          <p14:tracePt t="44498" x="8291513" y="4622800"/>
          <p14:tracePt t="44506" x="8308975" y="4572000"/>
          <p14:tracePt t="44513" x="8359775" y="4470400"/>
          <p14:tracePt t="44522" x="8420100" y="4359275"/>
          <p14:tracePt t="44529" x="8470900" y="4275138"/>
          <p14:tracePt t="44537" x="8547100" y="4138613"/>
          <p14:tracePt t="44544" x="8648700" y="3968750"/>
          <p14:tracePt t="44554" x="8759825" y="3790950"/>
          <p14:tracePt t="44559" x="8810625" y="3687763"/>
          <p14:tracePt t="44568" x="8894763" y="3552825"/>
          <p14:tracePt t="44575" x="8972550" y="3416300"/>
          <p14:tracePt t="44583" x="9031288" y="3322638"/>
          <p14:tracePt t="44592" x="9091613" y="3203575"/>
          <p14:tracePt t="44600" x="9158288" y="3084513"/>
          <p14:tracePt t="44608" x="9218613" y="2965450"/>
          <p14:tracePt t="44615" x="9261475" y="2906713"/>
          <p14:tracePt t="44624" x="9328150" y="2795588"/>
          <p14:tracePt t="44631" x="9396413" y="2711450"/>
          <p14:tracePt t="44640" x="9472613" y="2600325"/>
          <p14:tracePt t="44648" x="9523413" y="2532063"/>
          <p14:tracePt t="44657" x="9583738" y="2455863"/>
          <p14:tracePt t="44664" x="9634538" y="2379663"/>
          <p14:tracePt t="44672" x="9659938" y="2354263"/>
          <p14:tracePt t="44680" x="9702800" y="2293938"/>
          <p14:tracePt t="44688" x="9745663" y="2243138"/>
          <p14:tracePt t="44694" x="9761538" y="2217738"/>
          <p14:tracePt t="44705" x="9786938" y="2184400"/>
          <p14:tracePt t="44710" x="9804400" y="2159000"/>
          <p14:tracePt t="44719" x="9821863" y="2133600"/>
          <p14:tracePt t="44726" x="9829800" y="2098675"/>
          <p14:tracePt t="44838" x="9829800" y="2090738"/>
          <p14:tracePt t="44845" x="9812338" y="2082800"/>
          <p14:tracePt t="44854" x="9796463" y="2073275"/>
          <p14:tracePt t="44861" x="9786938" y="2065338"/>
          <p14:tracePt t="44870" x="9771063" y="2055813"/>
          <p14:tracePt t="44877" x="9745663" y="2055813"/>
          <p14:tracePt t="44887" x="9677400" y="2030413"/>
          <p14:tracePt t="44893" x="9617075" y="2022475"/>
          <p14:tracePt t="44903" x="9558338" y="2014538"/>
          <p14:tracePt t="44908" x="9515475" y="2005013"/>
          <p14:tracePt t="44917" x="9439275" y="1997075"/>
          <p14:tracePt t="44924" x="9413875" y="1997075"/>
          <p14:tracePt t="44932" x="9371013" y="1997075"/>
          <p14:tracePt t="44940" x="9320213" y="1997075"/>
          <p14:tracePt t="44947" x="9277350" y="1997075"/>
          <p14:tracePt t="44956" x="9218613" y="1997075"/>
          <p14:tracePt t="44964" x="9193213" y="1997075"/>
          <p14:tracePt t="44972" x="9175750" y="1997075"/>
          <p14:tracePt t="44979" x="9158288" y="1997075"/>
          <p14:tracePt t="45146" x="9158288" y="2014538"/>
          <p14:tracePt t="45154" x="9158288" y="2090738"/>
          <p14:tracePt t="45160" x="9158288" y="2192338"/>
          <p14:tracePt t="45171" x="9158288" y="2243138"/>
          <p14:tracePt t="45175" x="9158288" y="2319338"/>
          <p14:tracePt t="45184" x="9158288" y="2379663"/>
          <p14:tracePt t="45193" x="9158288" y="2473325"/>
          <p14:tracePt t="45200" x="9158288" y="2574925"/>
          <p14:tracePt t="45208" x="9158288" y="2660650"/>
          <p14:tracePt t="45216" x="9158288" y="2795588"/>
          <p14:tracePt t="45225" x="9158288" y="2889250"/>
          <p14:tracePt t="45234" x="9158288" y="2957513"/>
          <p14:tracePt t="45239" x="9158288" y="3000375"/>
          <p14:tracePt t="45249" x="9158288" y="3025775"/>
          <p14:tracePt t="45258" x="9167813" y="3041650"/>
          <p14:tracePt t="45265" x="9175750" y="3041650"/>
          <p14:tracePt t="45272" x="9183688" y="3059113"/>
          <p14:tracePt t="45282" x="9193213" y="3067050"/>
          <p14:tracePt t="45288" x="9218613" y="3076575"/>
          <p14:tracePt t="45295" x="9244013" y="3076575"/>
          <p14:tracePt t="45313" x="9286875" y="3084513"/>
          <p14:tracePt t="45319" x="9302750" y="3084513"/>
          <p14:tracePt t="45329" x="9328150" y="3084513"/>
          <p14:tracePt t="45339" x="9337675" y="3084513"/>
          <p14:tracePt t="45350" x="9353550" y="3084513"/>
          <p14:tracePt t="45359" x="9380538" y="3084513"/>
          <p14:tracePt t="45375" x="9431338" y="3084513"/>
          <p14:tracePt t="45382" x="9456738" y="3084513"/>
          <p14:tracePt t="45390" x="9490075" y="3094038"/>
          <p14:tracePt t="45398" x="9515475" y="3101975"/>
          <p14:tracePt t="45408" x="9532938" y="3109913"/>
          <p14:tracePt t="45413" x="9566275" y="3119438"/>
          <p14:tracePt t="45422" x="9591675" y="3135313"/>
          <p14:tracePt t="45432" x="9626600" y="3144838"/>
          <p14:tracePt t="45437" x="9642475" y="3152775"/>
          <p14:tracePt t="45447" x="9659938" y="3170238"/>
          <p14:tracePt t="45454" x="9677400" y="3178175"/>
          <p14:tracePt t="45459" x="9694863" y="3186113"/>
          <p14:tracePt t="45470" x="9710738" y="3195638"/>
          <p14:tracePt t="45478" x="9710738" y="3203575"/>
          <p14:tracePt t="53182"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45858-9305-A4A7-6A33-E5DEAE15B52E}"/>
              </a:ext>
            </a:extLst>
          </p:cNvPr>
          <p:cNvSpPr>
            <a:spLocks noGrp="1"/>
          </p:cNvSpPr>
          <p:nvPr>
            <p:ph type="title"/>
          </p:nvPr>
        </p:nvSpPr>
        <p:spPr/>
        <p:txBody>
          <a:bodyPr/>
          <a:lstStyle/>
          <a:p>
            <a:r>
              <a:rPr lang="en-US" dirty="0"/>
              <a:t>Ferromagnetism</a:t>
            </a:r>
            <a:endParaRPr lang="en-IN" dirty="0"/>
          </a:p>
        </p:txBody>
      </p:sp>
      <p:sp>
        <p:nvSpPr>
          <p:cNvPr id="3" name="Content Placeholder 2">
            <a:extLst>
              <a:ext uri="{FF2B5EF4-FFF2-40B4-BE49-F238E27FC236}">
                <a16:creationId xmlns:a16="http://schemas.microsoft.com/office/drawing/2014/main" id="{E8AD9BB8-2AE5-7808-53AF-D74FBD19489B}"/>
              </a:ext>
            </a:extLst>
          </p:cNvPr>
          <p:cNvSpPr>
            <a:spLocks noGrp="1"/>
          </p:cNvSpPr>
          <p:nvPr>
            <p:ph sz="half" idx="1"/>
          </p:nvPr>
        </p:nvSpPr>
        <p:spPr/>
        <p:txBody>
          <a:bodyPr/>
          <a:lstStyle/>
          <a:p>
            <a:r>
              <a:rPr lang="en-US" dirty="0"/>
              <a:t>Landau Theory of Ferromagnetism</a:t>
            </a:r>
          </a:p>
          <a:p>
            <a:endParaRPr lang="en-IN" dirty="0"/>
          </a:p>
        </p:txBody>
      </p:sp>
      <p:sp>
        <p:nvSpPr>
          <p:cNvPr id="4" name="Content Placeholder 3">
            <a:extLst>
              <a:ext uri="{FF2B5EF4-FFF2-40B4-BE49-F238E27FC236}">
                <a16:creationId xmlns:a16="http://schemas.microsoft.com/office/drawing/2014/main" id="{6FDD6361-0EAE-AC73-06E8-F0494C20C85B}"/>
              </a:ext>
            </a:extLst>
          </p:cNvPr>
          <p:cNvSpPr>
            <a:spLocks noGrp="1"/>
          </p:cNvSpPr>
          <p:nvPr>
            <p:ph sz="half" idx="2"/>
          </p:nvPr>
        </p:nvSpPr>
        <p:spPr/>
        <p:txBody>
          <a:bodyPr/>
          <a:lstStyle/>
          <a:p>
            <a:r>
              <a:rPr lang="en-US" dirty="0"/>
              <a:t>Phase transition equations: </a:t>
            </a:r>
            <a:endParaRPr lang="en-IN" dirty="0"/>
          </a:p>
        </p:txBody>
      </p:sp>
      <p:pic>
        <p:nvPicPr>
          <p:cNvPr id="1026" name="Picture 2" descr="Understanding the Different Properties of Diamagnetic, Paramagnetic, and Ferromagnetic  Materials - Technical Articles">
            <a:extLst>
              <a:ext uri="{FF2B5EF4-FFF2-40B4-BE49-F238E27FC236}">
                <a16:creationId xmlns:a16="http://schemas.microsoft.com/office/drawing/2014/main" id="{0DE4A60F-1B16-DF46-F6BD-CDF2EB207A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990" y="2900553"/>
            <a:ext cx="4647860" cy="26144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6BCC9B2-C85F-5AA8-C287-91D0A32C9C51}"/>
              </a:ext>
            </a:extLst>
          </p:cNvPr>
          <p:cNvPicPr>
            <a:picLocks noChangeAspect="1"/>
          </p:cNvPicPr>
          <p:nvPr/>
        </p:nvPicPr>
        <p:blipFill>
          <a:blip r:embed="rId7"/>
          <a:stretch>
            <a:fillRect/>
          </a:stretch>
        </p:blipFill>
        <p:spPr>
          <a:xfrm>
            <a:off x="6023154" y="2900553"/>
            <a:ext cx="4856841" cy="642635"/>
          </a:xfrm>
          <a:prstGeom prst="rect">
            <a:avLst/>
          </a:prstGeom>
        </p:spPr>
      </p:pic>
      <p:pic>
        <p:nvPicPr>
          <p:cNvPr id="8" name="Picture 7">
            <a:extLst>
              <a:ext uri="{FF2B5EF4-FFF2-40B4-BE49-F238E27FC236}">
                <a16:creationId xmlns:a16="http://schemas.microsoft.com/office/drawing/2014/main" id="{F7C7BF1E-1830-1F7C-49A6-FBC7BADBBD08}"/>
              </a:ext>
            </a:extLst>
          </p:cNvPr>
          <p:cNvPicPr>
            <a:picLocks noChangeAspect="1"/>
          </p:cNvPicPr>
          <p:nvPr/>
        </p:nvPicPr>
        <p:blipFill>
          <a:blip r:embed="rId8"/>
          <a:stretch>
            <a:fillRect/>
          </a:stretch>
        </p:blipFill>
        <p:spPr>
          <a:xfrm>
            <a:off x="6688458" y="4056234"/>
            <a:ext cx="3526232" cy="1032069"/>
          </a:xfrm>
          <a:prstGeom prst="rect">
            <a:avLst/>
          </a:prstGeom>
        </p:spPr>
      </p:pic>
      <p:pic>
        <p:nvPicPr>
          <p:cNvPr id="7" name="Audio 6">
            <a:hlinkClick r:id="" action="ppaction://media"/>
            <a:extLst>
              <a:ext uri="{FF2B5EF4-FFF2-40B4-BE49-F238E27FC236}">
                <a16:creationId xmlns:a16="http://schemas.microsoft.com/office/drawing/2014/main" id="{A60D1981-DC04-0281-061E-BE41A640EE7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828546424"/>
      </p:ext>
    </p:extLst>
  </p:cSld>
  <p:clrMapOvr>
    <a:masterClrMapping/>
  </p:clrMapOvr>
  <mc:AlternateContent xmlns:mc="http://schemas.openxmlformats.org/markup-compatibility/2006">
    <mc:Choice xmlns:p14="http://schemas.microsoft.com/office/powerpoint/2010/main" Requires="p14">
      <p:transition spd="slow" p14:dur="2000" advTm="60590"/>
    </mc:Choice>
    <mc:Fallback>
      <p:transition spd="slow" advTm="60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9797" x="3752850" y="6299200"/>
          <p14:tracePt t="19980" x="3219450" y="6594475"/>
          <p14:tracePt t="19985" x="3363913" y="6365875"/>
          <p14:tracePt t="19995" x="3594100" y="6042025"/>
          <p14:tracePt t="20003" x="3814763" y="5727700"/>
          <p14:tracePt t="20012" x="4044950" y="5405438"/>
          <p14:tracePt t="20017" x="4291013" y="5081588"/>
          <p14:tracePt t="20028" x="4435475" y="4919663"/>
          <p14:tracePt t="20033" x="4587875" y="4733925"/>
          <p14:tracePt t="20041" x="4673600" y="4614863"/>
          <p14:tracePt t="20046" x="4765675" y="4513263"/>
          <p14:tracePt t="20055" x="4851400" y="4419600"/>
          <p14:tracePt t="20063" x="4919663" y="4325938"/>
          <p14:tracePt t="20071" x="4995863" y="4224338"/>
          <p14:tracePt t="20080" x="5072063" y="4130675"/>
          <p14:tracePt t="20086" x="5097463" y="4062413"/>
          <p14:tracePt t="20095" x="5132388" y="4002088"/>
          <p14:tracePt t="20103" x="5157788" y="3968750"/>
          <p14:tracePt t="20111" x="5165725" y="3935413"/>
          <p14:tracePt t="20119" x="5183188" y="3908425"/>
          <p14:tracePt t="20128" x="5191125" y="3883025"/>
          <p14:tracePt t="20145" x="5199063" y="3867150"/>
          <p14:tracePt t="20151" x="5199063" y="3857625"/>
          <p14:tracePt t="20518" x="5191125" y="3857625"/>
          <p14:tracePt t="20524" x="5132388" y="3832225"/>
          <p14:tracePt t="20532" x="5003800" y="3790950"/>
          <p14:tracePt t="20539" x="4818063" y="3748088"/>
          <p14:tracePt t="20545" x="4681538" y="3738563"/>
          <p14:tracePt t="20553" x="4554538" y="3722688"/>
          <p14:tracePt t="20561" x="4435475" y="3713163"/>
          <p14:tracePt t="20570" x="4306888" y="3687763"/>
          <p14:tracePt t="20579" x="4179888" y="3654425"/>
          <p14:tracePt t="20587" x="4078288" y="3619500"/>
          <p14:tracePt t="20594" x="3976688" y="3578225"/>
          <p14:tracePt t="20603" x="3883025" y="3543300"/>
          <p14:tracePt t="20610" x="3806825" y="3484563"/>
          <p14:tracePt t="20618" x="3771900" y="3459163"/>
          <p14:tracePt t="20628" x="3756025" y="3441700"/>
          <p14:tracePt t="20633" x="3738563" y="3433763"/>
          <p14:tracePt t="20643" x="3729038" y="3433763"/>
          <p14:tracePt t="20657" x="3729038" y="3424238"/>
          <p14:tracePt t="21421" x="3738563" y="3408363"/>
          <p14:tracePt t="21425" x="3763963" y="3382963"/>
          <p14:tracePt t="21430" x="3789363" y="3348038"/>
          <p14:tracePt t="21438" x="3806825" y="3322638"/>
          <p14:tracePt t="21446" x="3832225" y="3297238"/>
          <p14:tracePt t="21454" x="3865563" y="3263900"/>
          <p14:tracePt t="21463" x="3908425" y="3211513"/>
          <p14:tracePt t="21471" x="3951288" y="3160713"/>
          <p14:tracePt t="21479" x="4002088" y="3094038"/>
          <p14:tracePt t="21486" x="4044950" y="3033713"/>
          <p14:tracePt t="21494" x="4103688" y="2949575"/>
          <p14:tracePt t="21501" x="4162425" y="2863850"/>
          <p14:tracePt t="21509" x="4214813" y="2770188"/>
          <p14:tracePt t="21517" x="4273550" y="2651125"/>
          <p14:tracePt t="21527" x="4332288" y="2549525"/>
          <p14:tracePt t="21533" x="4400550" y="2438400"/>
          <p14:tracePt t="21544" x="4451350" y="2336800"/>
          <p14:tracePt t="21549" x="4494213" y="2252663"/>
          <p14:tracePt t="21560" x="4529138" y="2174875"/>
          <p14:tracePt t="21566" x="4537075" y="2116138"/>
          <p14:tracePt t="21574" x="4545013" y="2082800"/>
          <p14:tracePt t="21581" x="4545013" y="2055813"/>
          <p14:tracePt t="21588" x="4545013" y="2039938"/>
          <p14:tracePt t="21607" x="4537075" y="2022475"/>
          <p14:tracePt t="21613" x="4519613" y="2014538"/>
          <p14:tracePt t="21621" x="4503738" y="2005013"/>
          <p14:tracePt t="21645" x="4494213" y="2005013"/>
          <p14:tracePt t="21651" x="4476750" y="2005013"/>
          <p14:tracePt t="21669" x="4460875" y="2005013"/>
          <p14:tracePt t="21677" x="4425950" y="2005013"/>
          <p14:tracePt t="21683" x="4384675" y="2005013"/>
          <p14:tracePt t="21693" x="4341813" y="2005013"/>
          <p14:tracePt t="21700" x="4291013" y="2030413"/>
          <p14:tracePt t="21711" x="4214813" y="2065338"/>
          <p14:tracePt t="21716" x="4137025" y="2090738"/>
          <p14:tracePt t="21725" x="4070350" y="2116138"/>
          <p14:tracePt t="21733" x="3959225" y="2149475"/>
          <p14:tracePt t="21741" x="3857625" y="2184400"/>
          <p14:tracePt t="21749" x="3746500" y="2200275"/>
          <p14:tracePt t="21756" x="3636963" y="2209800"/>
          <p14:tracePt t="21768" x="3432175" y="2252663"/>
          <p14:tracePt t="21773" x="3203575" y="2293938"/>
          <p14:tracePt t="21781" x="3049588" y="2344738"/>
          <p14:tracePt t="21787" x="2735263" y="2430463"/>
          <p14:tracePt t="21795" x="2481263" y="2498725"/>
          <p14:tracePt t="21801" x="2116138" y="2574925"/>
          <p14:tracePt t="21810" x="1801813" y="2643188"/>
          <p14:tracePt t="21817" x="1487488" y="2727325"/>
          <p14:tracePt t="21827" x="1173163" y="2795588"/>
          <p14:tracePt t="21834" x="917575" y="2846388"/>
          <p14:tracePt t="21843" x="755650" y="2871788"/>
          <p14:tracePt t="21849" x="603250" y="2881313"/>
          <p14:tracePt t="21859" x="501650" y="2881313"/>
          <p14:tracePt t="21865" x="433388" y="2881313"/>
          <p14:tracePt t="21873" x="400050" y="2881313"/>
          <p14:tracePt t="21882" x="382588" y="2881313"/>
          <p14:tracePt t="21893" x="373063" y="2881313"/>
          <p14:tracePt t="21992" x="407988" y="2906713"/>
          <p14:tracePt t="22000" x="458788" y="2949575"/>
          <p14:tracePt t="22009" x="527050" y="2990850"/>
          <p14:tracePt t="22015" x="560388" y="3016250"/>
          <p14:tracePt t="22027" x="595313" y="3033713"/>
          <p14:tracePt t="22031" x="646113" y="3067050"/>
          <p14:tracePt t="22039" x="679450" y="3094038"/>
          <p14:tracePt t="22048" x="747713" y="3127375"/>
          <p14:tracePt t="22056" x="806450" y="3152775"/>
          <p14:tracePt t="22063" x="858838" y="3195638"/>
          <p14:tracePt t="22073" x="960438" y="3254375"/>
          <p14:tracePt t="22079" x="1028700" y="3297238"/>
          <p14:tracePt t="22089" x="1104900" y="3330575"/>
          <p14:tracePt t="22095" x="1206500" y="3373438"/>
          <p14:tracePt t="22104" x="1274763" y="3416300"/>
          <p14:tracePt t="22110" x="1358900" y="3467100"/>
          <p14:tracePt t="22118" x="1409700" y="3484563"/>
          <p14:tracePt t="22126" x="1470025" y="3502025"/>
          <p14:tracePt t="22133" x="1546225" y="3509963"/>
          <p14:tracePt t="22143" x="1606550" y="3527425"/>
          <p14:tracePt t="22151" x="1647825" y="3535363"/>
          <p14:tracePt t="22159" x="1724025" y="3535363"/>
          <p14:tracePt t="22166" x="1749425" y="3535363"/>
          <p14:tracePt t="22176" x="1792288" y="3535363"/>
          <p14:tracePt t="22182" x="1835150" y="3535363"/>
          <p14:tracePt t="22191" x="1860550" y="3535363"/>
          <p14:tracePt t="22197" x="1885950" y="3535363"/>
          <p14:tracePt t="22209" x="1920875" y="3535363"/>
          <p14:tracePt t="22224" x="1936750" y="3535363"/>
          <p14:tracePt t="22229" x="1946275" y="3535363"/>
          <p14:tracePt t="22241" x="1954213" y="3535363"/>
          <p14:tracePt t="22251" x="1962150" y="3535363"/>
          <p14:tracePt t="22253" x="1971675" y="3535363"/>
          <p14:tracePt t="22262" x="1979613" y="3535363"/>
          <p14:tracePt t="22269" x="1987550" y="3535363"/>
          <p14:tracePt t="22283" x="1997075" y="3535363"/>
          <p14:tracePt t="22292" x="2005013" y="3527425"/>
          <p14:tracePt t="22300" x="2012950" y="3527425"/>
          <p14:tracePt t="22310" x="2022475" y="3527425"/>
          <p14:tracePt t="22315" x="2038350" y="3517900"/>
          <p14:tracePt t="22326" x="2047875" y="3517900"/>
          <p14:tracePt t="22339" x="2055813" y="3517900"/>
          <p14:tracePt t="22347" x="2073275" y="3509963"/>
          <p14:tracePt t="22355" x="2073275" y="3502025"/>
          <p14:tracePt t="22363" x="2081213" y="3502025"/>
          <p14:tracePt t="22372" x="2098675" y="3492500"/>
          <p14:tracePt t="22379" x="2116138" y="3475038"/>
          <p14:tracePt t="22387" x="2124075" y="3467100"/>
          <p14:tracePt t="22397" x="2132013" y="3449638"/>
          <p14:tracePt t="22405" x="2141538" y="3449638"/>
          <p14:tracePt t="22411" x="2149475" y="3433763"/>
          <p14:tracePt t="22419" x="2157413" y="3416300"/>
          <p14:tracePt t="22426" x="2166938" y="3416300"/>
          <p14:tracePt t="22435" x="2166938" y="3408363"/>
          <p14:tracePt t="22443" x="2166938" y="3398838"/>
          <p14:tracePt t="22451" x="2174875" y="3398838"/>
          <p14:tracePt t="22460" x="2182813" y="3398838"/>
          <p14:tracePt t="22466" x="2182813" y="3390900"/>
          <p14:tracePt t="24694" x="2182813" y="3382963"/>
          <p14:tracePt t="24703" x="2174875" y="3373438"/>
          <p14:tracePt t="24707" x="2157413" y="3348038"/>
          <p14:tracePt t="24716" x="2157413" y="3330575"/>
          <p14:tracePt t="24723" x="2141538" y="3314700"/>
          <p14:tracePt t="24733" x="2116138" y="3289300"/>
          <p14:tracePt t="24740" x="2081213" y="3289300"/>
          <p14:tracePt t="24748" x="2047875" y="3279775"/>
          <p14:tracePt t="24756" x="2022475" y="3271838"/>
          <p14:tracePt t="24763" x="1997075" y="3271838"/>
          <p14:tracePt t="24774" x="1979613" y="3271838"/>
          <p14:tracePt t="24781" x="1971675" y="3271838"/>
          <p14:tracePt t="24790" x="1954213" y="3271838"/>
          <p14:tracePt t="24797" x="1946275" y="3271838"/>
          <p14:tracePt t="24805" x="1936750" y="3271838"/>
          <p14:tracePt t="24812" x="1911350" y="3271838"/>
          <p14:tracePt t="24821" x="1903413" y="3271838"/>
          <p14:tracePt t="24828" x="1878013" y="3271838"/>
          <p14:tracePt t="24837" x="1852613" y="3271838"/>
          <p14:tracePt t="24845" x="1843088" y="3271838"/>
          <p14:tracePt t="24853" x="1827213" y="3271838"/>
          <p14:tracePt t="24859" x="1817688" y="3271838"/>
          <p14:tracePt t="24867" x="1809750" y="3271838"/>
          <p14:tracePt t="24874" x="1801813" y="3279775"/>
          <p14:tracePt t="24883" x="1784350" y="3289300"/>
          <p14:tracePt t="24890" x="1784350" y="3297238"/>
          <p14:tracePt t="24909" x="1776413" y="3297238"/>
          <p14:tracePt t="24915" x="1766888" y="3297238"/>
          <p14:tracePt t="24925" x="1766888" y="3305175"/>
          <p14:tracePt t="24930" x="1766888" y="3314700"/>
          <p14:tracePt t="24947" x="1766888" y="3330575"/>
          <p14:tracePt t="24954" x="1766888" y="3348038"/>
          <p14:tracePt t="24963" x="1766888" y="3355975"/>
          <p14:tracePt t="24970" x="1792288" y="3373438"/>
          <p14:tracePt t="24977" x="1809750" y="3398838"/>
          <p14:tracePt t="24987" x="1827213" y="3416300"/>
          <p14:tracePt t="24994" x="1835150" y="3433763"/>
          <p14:tracePt t="25002" x="1852613" y="3467100"/>
          <p14:tracePt t="25012" x="1885950" y="3509963"/>
          <p14:tracePt t="25015" x="1911350" y="3560763"/>
          <p14:tracePt t="25024" x="1936750" y="3636963"/>
          <p14:tracePt t="25032" x="1954213" y="3713163"/>
          <p14:tracePt t="25040" x="1979613" y="3756025"/>
          <p14:tracePt t="25049" x="2005013" y="3824288"/>
          <p14:tracePt t="25057" x="2030413" y="3867150"/>
          <p14:tracePt t="25065" x="2047875" y="3908425"/>
          <p14:tracePt t="25074" x="2055813" y="3925888"/>
          <p14:tracePt t="25081" x="2073275" y="3976688"/>
          <p14:tracePt t="25090" x="2090738" y="3994150"/>
          <p14:tracePt t="25095" x="2090738" y="4027488"/>
          <p14:tracePt t="25103" x="2098675" y="4052888"/>
          <p14:tracePt t="25112" x="2116138" y="4079875"/>
          <p14:tracePt t="25120" x="2124075" y="4087813"/>
          <p14:tracePt t="25131" x="2132013" y="4113213"/>
          <p14:tracePt t="25136" x="2141538" y="4121150"/>
          <p14:tracePt t="25143" x="2141538" y="4130675"/>
          <p14:tracePt t="25173" x="2149475" y="4130675"/>
          <p14:tracePt t="25213" x="2157413" y="4130675"/>
          <p14:tracePt t="25222" x="2166938" y="4130675"/>
          <p14:tracePt t="25245" x="2182813" y="4130675"/>
          <p14:tracePt t="25254" x="2192338" y="4130675"/>
          <p14:tracePt t="25270" x="2200275" y="4130675"/>
          <p14:tracePt t="25278" x="2217738" y="4121150"/>
          <p14:tracePt t="25286" x="2225675" y="4105275"/>
          <p14:tracePt t="25293" x="2235200" y="4095750"/>
          <p14:tracePt t="25301" x="2276475" y="4044950"/>
          <p14:tracePt t="25310" x="2293938" y="4011613"/>
          <p14:tracePt t="25316" x="2311400" y="3976688"/>
          <p14:tracePt t="25323" x="2327275" y="3925888"/>
          <p14:tracePt t="25332" x="2344738" y="3883025"/>
          <p14:tracePt t="25339" x="2362200" y="3857625"/>
          <p14:tracePt t="25350" x="2362200" y="3824288"/>
          <p14:tracePt t="25356" x="2379663" y="3790950"/>
          <p14:tracePt t="25364" x="2379663" y="3763963"/>
          <p14:tracePt t="25373" x="2379663" y="3748088"/>
          <p14:tracePt t="25380" x="2379663" y="3722688"/>
          <p14:tracePt t="25389" x="2379663" y="3697288"/>
          <p14:tracePt t="25395" x="2379663" y="3687763"/>
          <p14:tracePt t="25403" x="2379663" y="3662363"/>
          <p14:tracePt t="25413" x="2379663" y="3646488"/>
          <p14:tracePt t="25428" x="2370138" y="3629025"/>
          <p14:tracePt t="25436" x="2370138" y="3619500"/>
          <p14:tracePt t="25443" x="2362200" y="3619500"/>
          <p14:tracePt t="25453" x="2352675" y="3611563"/>
          <p14:tracePt t="25459" x="2352675" y="3594100"/>
          <p14:tracePt t="25469" x="2344738" y="3594100"/>
          <p14:tracePt t="25474" x="2336800" y="3578225"/>
          <p14:tracePt t="25490" x="2327275" y="3568700"/>
          <p14:tracePt t="25498" x="2319338" y="3560763"/>
          <p14:tracePt t="25506" x="2293938" y="3535363"/>
          <p14:tracePt t="25513" x="2276475" y="3517900"/>
          <p14:tracePt t="25523" x="2260600" y="3502025"/>
          <p14:tracePt t="25529" x="2243138" y="3492500"/>
          <p14:tracePt t="25540" x="2235200" y="3467100"/>
          <p14:tracePt t="25547" x="2217738" y="3459163"/>
          <p14:tracePt t="25556" x="2200275" y="3441700"/>
          <p14:tracePt t="25561" x="2192338" y="3433763"/>
          <p14:tracePt t="25569" x="2182813" y="3433763"/>
          <p14:tracePt t="25585" x="2174875" y="3416300"/>
          <p14:tracePt t="25593" x="2166938" y="3416300"/>
          <p14:tracePt t="25610" x="2166938" y="3408363"/>
          <p14:tracePt t="25618" x="2157413" y="3408363"/>
          <p14:tracePt t="25632" x="2141538" y="3398838"/>
          <p14:tracePt t="25647" x="2132013" y="3398838"/>
          <p14:tracePt t="25656" x="2124075" y="3398838"/>
          <p14:tracePt t="25673" x="2116138" y="3398838"/>
          <p14:tracePt t="25689" x="2106613" y="3398838"/>
          <p14:tracePt t="25707" x="2098675" y="3398838"/>
          <p14:tracePt t="25711" x="2090738" y="3398838"/>
          <p14:tracePt t="25721" x="2081213" y="3398838"/>
          <p14:tracePt t="25728" x="2073275" y="3398838"/>
          <p14:tracePt t="25744" x="2055813" y="3390900"/>
          <p14:tracePt t="25753" x="2047875" y="3390900"/>
          <p14:tracePt t="25759" x="2047875" y="3382963"/>
          <p14:tracePt t="25767" x="2038350" y="3382963"/>
          <p14:tracePt t="25781" x="2022475" y="3373438"/>
          <p14:tracePt t="25797" x="2012950" y="3373438"/>
          <p14:tracePt t="25806" x="1997075" y="3373438"/>
          <p14:tracePt t="25824" x="1987550" y="3365500"/>
          <p14:tracePt t="25840" x="1979613" y="3365500"/>
          <p14:tracePt t="25862" x="1971675" y="3365500"/>
          <p14:tracePt t="25878" x="1954213" y="3365500"/>
          <p14:tracePt t="25890" x="1954213" y="3382963"/>
          <p14:tracePt t="25893" x="1954213" y="3408363"/>
          <p14:tracePt t="25902" x="1954213" y="3433763"/>
          <p14:tracePt t="25909" x="1954213" y="3459163"/>
          <p14:tracePt t="25919" x="1971675" y="3475038"/>
          <p14:tracePt t="25927" x="1971675" y="3492500"/>
          <p14:tracePt t="25933" x="1971675" y="3517900"/>
          <p14:tracePt t="25938" x="1979613" y="3543300"/>
          <p14:tracePt t="25949" x="1987550" y="3560763"/>
          <p14:tracePt t="25955" x="1987550" y="3568700"/>
          <p14:tracePt t="25963" x="1997075" y="3586163"/>
          <p14:tracePt t="25972" x="1997075" y="3594100"/>
          <p14:tracePt t="25980" x="1997075" y="3603625"/>
          <p14:tracePt t="25989" x="1997075" y="3619500"/>
          <p14:tracePt t="25995" x="2005013" y="3619500"/>
          <p14:tracePt t="26006" x="2005013" y="3629025"/>
          <p14:tracePt t="26011" x="2012950" y="3646488"/>
          <p14:tracePt t="26020" x="2022475" y="3654425"/>
          <p14:tracePt t="26029" x="2022475" y="3662363"/>
          <p14:tracePt t="26036" x="2030413" y="3679825"/>
          <p14:tracePt t="26052" x="2038350" y="3697288"/>
          <p14:tracePt t="26061" x="2047875" y="3705225"/>
          <p14:tracePt t="26069" x="2047875" y="3713163"/>
          <p14:tracePt t="26076" x="2065338" y="3738563"/>
          <p14:tracePt t="26085" x="2065338" y="3748088"/>
          <p14:tracePt t="26090" x="2073275" y="3756025"/>
          <p14:tracePt t="26098" x="2090738" y="3773488"/>
          <p14:tracePt t="26115" x="2106613" y="3781425"/>
          <p14:tracePt t="26123" x="2124075" y="3798888"/>
          <p14:tracePt t="26131" x="2132013" y="3806825"/>
          <p14:tracePt t="26139" x="2141538" y="3816350"/>
          <p14:tracePt t="26145" x="2149475" y="3824288"/>
          <p14:tracePt t="26156" x="2157413" y="3832225"/>
          <p14:tracePt t="26163" x="2166938" y="3841750"/>
          <p14:tracePt t="26179" x="2174875" y="3841750"/>
          <p14:tracePt t="26185" x="2182813" y="3849688"/>
          <p14:tracePt t="26213" x="2192338" y="3857625"/>
          <p14:tracePt t="26218" x="2200275" y="3857625"/>
          <p14:tracePt t="26249" x="2200275" y="3867150"/>
          <p14:tracePt t="33581" x="2524125" y="3867150"/>
          <p14:tracePt t="33588" x="2540000" y="3867150"/>
          <p14:tracePt t="33598" x="2786063" y="3867150"/>
          <p14:tracePt t="33604" x="3117850" y="3806825"/>
          <p14:tracePt t="33614" x="3355975" y="3798888"/>
          <p14:tracePt t="33621" x="3508375" y="3781425"/>
          <p14:tracePt t="33632" x="3586163" y="3781425"/>
          <p14:tracePt t="33637" x="3619500" y="3781425"/>
          <p14:tracePt t="33645" x="3636963" y="3781425"/>
          <p14:tracePt t="33653" x="3652838" y="3781425"/>
          <p14:tracePt t="33661" x="3662363" y="3773488"/>
          <p14:tracePt t="33667" x="3670300" y="3773488"/>
          <p14:tracePt t="34101" x="3713163" y="3773488"/>
          <p14:tracePt t="34109" x="3756025" y="3773488"/>
          <p14:tracePt t="34116" x="3814763" y="3763963"/>
          <p14:tracePt t="34126" x="3883025" y="3763963"/>
          <p14:tracePt t="34131" x="3984625" y="3763963"/>
          <p14:tracePt t="34141" x="4095750" y="3763963"/>
          <p14:tracePt t="34148" x="4240213" y="3763963"/>
          <p14:tracePt t="34156" x="4410075" y="3763963"/>
          <p14:tracePt t="34164" x="4613275" y="3763963"/>
          <p14:tracePt t="34173" x="4876800" y="3748088"/>
          <p14:tracePt t="34181" x="5140325" y="3748088"/>
          <p14:tracePt t="34187" x="5472113" y="3713163"/>
          <p14:tracePt t="34197" x="5827713" y="3679825"/>
          <p14:tracePt t="34204" x="6126163" y="3662363"/>
          <p14:tracePt t="34210" x="6364288" y="3636963"/>
          <p14:tracePt t="34223" x="6635750" y="3619500"/>
          <p14:tracePt t="34226" x="6805613" y="3619500"/>
          <p14:tracePt t="34240" x="6924675" y="3619500"/>
          <p14:tracePt t="34244" x="7008813" y="3619500"/>
          <p14:tracePt t="34249" x="7051675" y="3619500"/>
          <p14:tracePt t="34259" x="7077075" y="3619500"/>
          <p14:tracePt t="34274" x="7085013" y="3619500"/>
          <p14:tracePt t="34314" x="7094538" y="3619500"/>
          <p14:tracePt t="35163" x="7094538" y="3603625"/>
          <p14:tracePt t="35171" x="7094538" y="3492500"/>
          <p14:tracePt t="35179" x="7085013" y="3390900"/>
          <p14:tracePt t="35185" x="7059613" y="3279775"/>
          <p14:tracePt t="35193" x="7043738" y="3178175"/>
          <p14:tracePt t="35200" x="7018338" y="3084513"/>
          <p14:tracePt t="35212" x="7008813" y="2974975"/>
          <p14:tracePt t="35216" x="6983413" y="2855913"/>
          <p14:tracePt t="35226" x="6975475" y="2727325"/>
          <p14:tracePt t="35233" x="6950075" y="2592388"/>
          <p14:tracePt t="35241" x="6907213" y="2422525"/>
          <p14:tracePt t="35252" x="6907213" y="2217738"/>
          <p14:tracePt t="35257" x="6899275" y="2039938"/>
          <p14:tracePt t="35268" x="6899275" y="1860550"/>
          <p14:tracePt t="35274" x="6899275" y="1690688"/>
          <p14:tracePt t="35281" x="6899275" y="1546225"/>
          <p14:tracePt t="35290" x="6899275" y="1436688"/>
          <p14:tracePt t="35297" x="6899275" y="1333500"/>
          <p14:tracePt t="35304" x="6899275" y="1249363"/>
          <p14:tracePt t="35313" x="6907213" y="1173163"/>
          <p14:tracePt t="35319" x="6915150" y="1112838"/>
          <p14:tracePt t="35330" x="6924675" y="1079500"/>
          <p14:tracePt t="35336" x="6924675" y="1069975"/>
          <p14:tracePt t="35344" x="6924675" y="1062038"/>
          <p14:tracePt t="35533" x="6932613" y="1062038"/>
          <p14:tracePt t="35540" x="6983413" y="1112838"/>
          <p14:tracePt t="35547" x="7026275" y="1189038"/>
          <p14:tracePt t="35555" x="7085013" y="1266825"/>
          <p14:tracePt t="35563" x="7153275" y="1385888"/>
          <p14:tracePt t="35572" x="7246938" y="1520825"/>
          <p14:tracePt t="35579" x="7400925" y="1801813"/>
          <p14:tracePt t="35587" x="7621588" y="2227263"/>
          <p14:tracePt t="35597" x="7824788" y="2643188"/>
          <p14:tracePt t="35603" x="8054975" y="3178175"/>
          <p14:tracePt t="35613" x="8258175" y="3619500"/>
          <p14:tracePt t="35619" x="8410575" y="4027488"/>
          <p14:tracePt t="35629" x="8529638" y="4410075"/>
          <p14:tracePt t="35635" x="8580438" y="4554538"/>
          <p14:tracePt t="35643" x="8589963" y="4657725"/>
          <p14:tracePt t="35651" x="8589963" y="4724400"/>
          <p14:tracePt t="35656" x="8589963" y="4749800"/>
          <p14:tracePt t="35665" x="8589963" y="4792663"/>
          <p14:tracePt t="35673" x="8572500" y="4818063"/>
          <p14:tracePt t="35681" x="8555038" y="4835525"/>
          <p14:tracePt t="35688" x="8547100" y="4835525"/>
          <p14:tracePt t="35697" x="8521700" y="4852988"/>
          <p14:tracePt t="35705" x="8488363" y="4860925"/>
          <p14:tracePt t="35713" x="8445500" y="4860925"/>
          <p14:tracePt t="35721" x="8359775" y="4868863"/>
          <p14:tracePt t="35730" x="8258175" y="4868863"/>
          <p14:tracePt t="35737" x="8080375" y="4860925"/>
          <p14:tracePt t="35746" x="7943850" y="4843463"/>
          <p14:tracePt t="35753" x="7756525" y="4818063"/>
          <p14:tracePt t="35762" x="7570788" y="4784725"/>
          <p14:tracePt t="35769" x="7348538" y="4741863"/>
          <p14:tracePt t="35774" x="7102475" y="4708525"/>
          <p14:tracePt t="35782" x="6950075" y="4699000"/>
          <p14:tracePt t="35790" x="6813550" y="4691063"/>
          <p14:tracePt t="35800" x="6704013" y="4691063"/>
          <p14:tracePt t="35807" x="6626225" y="4665663"/>
          <p14:tracePt t="35816" x="6542088" y="4648200"/>
          <p14:tracePt t="35823" x="6491288" y="4622800"/>
          <p14:tracePt t="35833" x="6456363" y="4605338"/>
          <p14:tracePt t="35840" x="6389688" y="4589463"/>
          <p14:tracePt t="35847" x="6338888" y="4554538"/>
          <p14:tracePt t="35856" x="6270625" y="4529138"/>
          <p14:tracePt t="35864" x="6227763" y="4503738"/>
          <p14:tracePt t="35872" x="6159500" y="4478338"/>
          <p14:tracePt t="35880" x="6075363" y="4427538"/>
          <p14:tracePt t="35897" x="5913438" y="4333875"/>
          <p14:tracePt t="35901" x="5794375" y="4249738"/>
          <p14:tracePt t="35909" x="5718175" y="4189413"/>
          <p14:tracePt t="35919" x="5641975" y="4113213"/>
          <p14:tracePt t="35926" x="5556250" y="4044950"/>
          <p14:tracePt t="35933" x="5487988" y="3951288"/>
          <p14:tracePt t="35941" x="5437188" y="3875088"/>
          <p14:tracePt t="35949" x="5386388" y="3781425"/>
          <p14:tracePt t="35957" x="5360988" y="3705225"/>
          <p14:tracePt t="35967" x="5327650" y="3619500"/>
          <p14:tracePt t="35974" x="5302250" y="3543300"/>
          <p14:tracePt t="35983" x="5284788" y="3484563"/>
          <p14:tracePt t="35990" x="5284788" y="3424238"/>
          <p14:tracePt t="35997" x="5284788" y="3382963"/>
          <p14:tracePt t="36005" x="5284788" y="3322638"/>
          <p14:tracePt t="36013" x="5284788" y="3279775"/>
          <p14:tracePt t="36021" x="5292725" y="3228975"/>
          <p14:tracePt t="36030" x="5292725" y="3170238"/>
          <p14:tracePt t="36035" x="5310188" y="3127375"/>
          <p14:tracePt t="36046" x="5327650" y="3051175"/>
          <p14:tracePt t="36052" x="5343525" y="2990850"/>
          <p14:tracePt t="36059" x="5353050" y="2932113"/>
          <p14:tracePt t="36068" x="5368925" y="2871788"/>
          <p14:tracePt t="36076" x="5394325" y="2813050"/>
          <p14:tracePt t="36083" x="5421313" y="2770188"/>
          <p14:tracePt t="36091" x="5437188" y="2736850"/>
          <p14:tracePt t="36100" x="5462588" y="2701925"/>
          <p14:tracePt t="36109" x="5487988" y="2676525"/>
          <p14:tracePt t="36117" x="5556250" y="2600325"/>
          <p14:tracePt t="36122" x="5607050" y="2541588"/>
          <p14:tracePt t="36129" x="5649913" y="2506663"/>
          <p14:tracePt t="36137" x="5718175" y="2463800"/>
          <p14:tracePt t="36146" x="5768975" y="2422525"/>
          <p14:tracePt t="36153" x="5845175" y="2379663"/>
          <p14:tracePt t="36163" x="5888038" y="2344738"/>
          <p14:tracePt t="36170" x="5964238" y="2328863"/>
          <p14:tracePt t="36180" x="6040438" y="2293938"/>
          <p14:tracePt t="36185" x="6159500" y="2252663"/>
          <p14:tracePt t="36193" x="6286500" y="2200275"/>
          <p14:tracePt t="36203" x="6380163" y="2174875"/>
          <p14:tracePt t="36209" x="6508750" y="2133600"/>
          <p14:tracePt t="36220" x="6610350" y="2108200"/>
          <p14:tracePt t="36224" x="6737350" y="2082800"/>
          <p14:tracePt t="36233" x="6823075" y="2065338"/>
          <p14:tracePt t="36239" x="6924675" y="2047875"/>
          <p14:tracePt t="36247" x="7000875" y="2047875"/>
          <p14:tracePt t="36256" x="7085013" y="2039938"/>
          <p14:tracePt t="36263" x="7145338" y="2039938"/>
          <p14:tracePt t="36273" x="7239000" y="2039938"/>
          <p14:tracePt t="36280" x="7297738" y="2039938"/>
          <p14:tracePt t="36289" x="7400925" y="2039938"/>
          <p14:tracePt t="36297" x="7485063" y="2039938"/>
          <p14:tracePt t="36304" x="7612063" y="2039938"/>
          <p14:tracePt t="36313" x="7697788" y="2039938"/>
          <p14:tracePt t="36320" x="7807325" y="2039938"/>
          <p14:tracePt t="36329" x="7910513" y="2039938"/>
          <p14:tracePt t="36335" x="8037513" y="2039938"/>
          <p14:tracePt t="36346" x="8131175" y="2039938"/>
          <p14:tracePt t="36351" x="8283575" y="2039938"/>
          <p14:tracePt t="36359" x="8402638" y="2039938"/>
          <p14:tracePt t="36365" x="8572500" y="2039938"/>
          <p14:tracePt t="36373" x="8683625" y="2039938"/>
          <p14:tracePt t="36382" x="8853488" y="2039938"/>
          <p14:tracePt t="36391" x="8972550" y="2030413"/>
          <p14:tracePt t="36397" x="9150350" y="2005013"/>
          <p14:tracePt t="36406" x="9261475" y="1997075"/>
          <p14:tracePt t="36413" x="9421813" y="1971675"/>
          <p14:tracePt t="36422" x="9523413" y="1954213"/>
          <p14:tracePt t="36429" x="9634538" y="1954213"/>
          <p14:tracePt t="36438" x="9720263" y="1946275"/>
          <p14:tracePt t="36447" x="9821863" y="1946275"/>
          <p14:tracePt t="36453" x="9880600" y="1946275"/>
          <p14:tracePt t="36463" x="9991725" y="1946275"/>
          <p14:tracePt t="36470" x="10067925" y="1946275"/>
          <p14:tracePt t="36476" x="10179050" y="1946275"/>
          <p14:tracePt t="36487" x="10288588" y="1946275"/>
          <p14:tracePt t="36492" x="10433050" y="1963738"/>
          <p14:tracePt t="36501" x="10544175" y="1971675"/>
          <p14:tracePt t="36510" x="10704513" y="1989138"/>
          <p14:tracePt t="36516" x="10790238" y="2005013"/>
          <p14:tracePt t="36525" x="10874375" y="2014538"/>
          <p14:tracePt t="36533" x="10909300" y="2030413"/>
          <p14:tracePt t="36541" x="10934700" y="2030413"/>
          <p14:tracePt t="36547" x="10960100" y="2047875"/>
          <p14:tracePt t="36556" x="10968038" y="2047875"/>
          <p14:tracePt t="36563" x="10985500" y="2065338"/>
          <p14:tracePt t="36572" x="10993438" y="2065338"/>
          <p14:tracePt t="36579" x="11002963" y="2073275"/>
          <p14:tracePt t="36588" x="11002963" y="2082800"/>
          <p14:tracePt t="36596" x="11028363" y="2082800"/>
          <p14:tracePt t="36603" x="11053763" y="2098675"/>
          <p14:tracePt t="36612" x="11053763" y="2116138"/>
          <p14:tracePt t="36617" x="11079163" y="2133600"/>
          <p14:tracePt t="36628" x="11104563" y="2149475"/>
          <p14:tracePt t="36633" x="11122025" y="2159000"/>
          <p14:tracePt t="36644" x="11137900" y="2174875"/>
          <p14:tracePt t="36650" x="11206163" y="2260600"/>
          <p14:tracePt t="36659" x="11256963" y="2336800"/>
          <p14:tracePt t="36665" x="11317288" y="2413000"/>
          <p14:tracePt t="36675" x="11376025" y="2506663"/>
          <p14:tracePt t="36681" x="11426825" y="2600325"/>
          <p14:tracePt t="36691" x="11477625" y="2686050"/>
          <p14:tracePt t="36697" x="11520488" y="2762250"/>
          <p14:tracePt t="36706" x="11537950" y="2813050"/>
          <p14:tracePt t="36712" x="11563350" y="2871788"/>
          <p14:tracePt t="36720" x="11580813" y="2922588"/>
          <p14:tracePt t="36728" x="11588750" y="2957513"/>
          <p14:tracePt t="36737" x="11596688" y="3000375"/>
          <p14:tracePt t="36747" x="11606213" y="3025775"/>
          <p14:tracePt t="36753" x="11606213" y="3059113"/>
          <p14:tracePt t="36760" x="11606213" y="3101975"/>
          <p14:tracePt t="36769" x="11606213" y="3127375"/>
          <p14:tracePt t="36775" x="11606213" y="3152775"/>
          <p14:tracePt t="36784" x="11606213" y="3186113"/>
          <p14:tracePt t="36792" x="11606213" y="3203575"/>
          <p14:tracePt t="36800" x="11606213" y="3238500"/>
          <p14:tracePt t="36806" x="11606213" y="3271838"/>
          <p14:tracePt t="36815" x="11596688" y="3297238"/>
          <p14:tracePt t="36824" x="11588750" y="3314700"/>
          <p14:tracePt t="36829" x="11580813" y="3340100"/>
          <p14:tracePt t="36839" x="11563350" y="3365500"/>
          <p14:tracePt t="36846" x="11545888" y="3382963"/>
          <p14:tracePt t="36853" x="11530013" y="3408363"/>
          <p14:tracePt t="36861" x="11503025" y="3433763"/>
          <p14:tracePt t="36871" x="11477625" y="3441700"/>
          <p14:tracePt t="36878" x="11418888" y="3484563"/>
          <p14:tracePt t="36886" x="11333163" y="3527425"/>
          <p14:tracePt t="36896" x="11198225" y="3578225"/>
          <p14:tracePt t="36902" x="11087100" y="3611563"/>
          <p14:tracePt t="36911" x="10874375" y="3679825"/>
          <p14:tracePt t="36918" x="10729913" y="3713163"/>
          <p14:tracePt t="36926" x="10518775" y="3790950"/>
          <p14:tracePt t="36933" x="10263188" y="3849688"/>
          <p14:tracePt t="36942" x="9999663" y="3917950"/>
          <p14:tracePt t="36947" x="9667875" y="3986213"/>
          <p14:tracePt t="36955" x="9388475" y="4019550"/>
          <p14:tracePt t="36963" x="9099550" y="4019550"/>
          <p14:tracePt t="36972" x="8869363" y="4019550"/>
          <p14:tracePt t="36978" x="8716963" y="4019550"/>
          <p14:tracePt t="36988" x="8555038" y="4002088"/>
          <p14:tracePt t="36995" x="8445500" y="3994150"/>
          <p14:tracePt t="37003" x="8326438" y="3976688"/>
          <p14:tracePt t="37012" x="8232775" y="3976688"/>
          <p14:tracePt t="37021" x="8174038" y="3968750"/>
          <p14:tracePt t="37028" x="8070850" y="3960813"/>
          <p14:tracePt t="37036" x="7994650" y="3951288"/>
          <p14:tracePt t="37046" x="7893050" y="3935413"/>
          <p14:tracePt t="37053" x="7824788" y="3935413"/>
          <p14:tracePt t="37063" x="7723188" y="3935413"/>
          <p14:tracePt t="37068" x="7662863" y="3935413"/>
          <p14:tracePt t="37075" x="7570788" y="3925888"/>
          <p14:tracePt t="37082" x="7493000" y="3925888"/>
          <p14:tracePt t="37089" x="7366000" y="3925888"/>
          <p14:tracePt t="37097" x="7281863" y="3925888"/>
          <p14:tracePt t="37105" x="7188200" y="3925888"/>
          <p14:tracePt t="37113" x="7069138" y="3917950"/>
          <p14:tracePt t="37121" x="6967538" y="3900488"/>
          <p14:tracePt t="37129" x="6899275" y="3892550"/>
          <p14:tracePt t="37138" x="6823075" y="3875088"/>
          <p14:tracePt t="37146" x="6762750" y="3849688"/>
          <p14:tracePt t="37153" x="6661150" y="3816350"/>
          <p14:tracePt t="37163" x="6584950" y="3798888"/>
          <p14:tracePt t="37170" x="6508750" y="3756025"/>
          <p14:tracePt t="37178" x="6405563" y="3722688"/>
          <p14:tracePt t="37184" x="6329363" y="3687763"/>
          <p14:tracePt t="37191" x="6253163" y="3654425"/>
          <p14:tracePt t="37202" x="6176963" y="3611563"/>
          <p14:tracePt t="37208" x="6100763" y="3586163"/>
          <p14:tracePt t="37220" x="6015038" y="3552825"/>
          <p14:tracePt t="37222" x="5938838" y="3517900"/>
          <p14:tracePt t="37232" x="5837238" y="3484563"/>
          <p14:tracePt t="37242" x="5761038" y="3467100"/>
          <p14:tracePt t="37247" x="5683250" y="3441700"/>
          <p14:tracePt t="37257" x="5624513" y="3433763"/>
          <p14:tracePt t="37266" x="5565775" y="3424238"/>
          <p14:tracePt t="37271" x="5487988" y="3408363"/>
          <p14:tracePt t="37279" x="5429250" y="3390900"/>
          <p14:tracePt t="37288" x="5360988" y="3382963"/>
          <p14:tracePt t="37295" x="5302250" y="3373438"/>
          <p14:tracePt t="37303" x="5241925" y="3365500"/>
          <p14:tracePt t="37311" x="5183188" y="3355975"/>
          <p14:tracePt t="37318" x="5157788" y="3348038"/>
          <p14:tracePt t="37325" x="5114925" y="3340100"/>
          <p14:tracePt t="37333" x="5080000" y="3330575"/>
          <p14:tracePt t="37342" x="5054600" y="3314700"/>
          <p14:tracePt t="37351" x="5021263" y="3305175"/>
          <p14:tracePt t="37358" x="4995863" y="3289300"/>
          <p14:tracePt t="37364" x="4987925" y="3271838"/>
          <p14:tracePt t="37375" x="4978400" y="3263900"/>
          <p14:tracePt t="37381" x="4970463" y="3238500"/>
          <p14:tracePt t="37389" x="4970463" y="3211513"/>
          <p14:tracePt t="37401" x="4970463" y="3160713"/>
          <p14:tracePt t="37405" x="5029200" y="3084513"/>
          <p14:tracePt t="37411" x="5080000" y="3016250"/>
          <p14:tracePt t="37420" x="5173663" y="2922588"/>
          <p14:tracePt t="37428" x="5241925" y="2855913"/>
          <p14:tracePt t="37436" x="5335588" y="2770188"/>
          <p14:tracePt t="37445" x="5411788" y="2719388"/>
          <p14:tracePt t="37454" x="5505450" y="2660650"/>
          <p14:tracePt t="37462" x="5657850" y="2582863"/>
          <p14:tracePt t="37468" x="5776913" y="2516188"/>
          <p14:tracePt t="37475" x="5964238" y="2430463"/>
          <p14:tracePt t="37483" x="6116638" y="2379663"/>
          <p14:tracePt t="37491" x="6296025" y="2328863"/>
          <p14:tracePt t="37501" x="6575425" y="2278063"/>
          <p14:tracePt t="37508" x="6745288" y="2235200"/>
          <p14:tracePt t="37516" x="6967538" y="2192338"/>
          <p14:tracePt t="37523" x="7094538" y="2166938"/>
          <p14:tracePt t="37529" x="7256463" y="2141538"/>
          <p14:tracePt t="37537" x="7373938" y="2124075"/>
          <p14:tracePt t="37545" x="7459663" y="2098675"/>
          <p14:tracePt t="37553" x="7570788" y="2090738"/>
          <p14:tracePt t="37562" x="7654925" y="2090738"/>
          <p14:tracePt t="37570" x="7715250" y="2090738"/>
          <p14:tracePt t="37578" x="7773988" y="2090738"/>
          <p14:tracePt t="37585" x="7816850" y="2090738"/>
          <p14:tracePt t="37595" x="7875588" y="2090738"/>
          <p14:tracePt t="37601" x="7918450" y="2090738"/>
          <p14:tracePt t="37612" x="8004175" y="2090738"/>
          <p14:tracePt t="37617" x="8105775" y="2090738"/>
          <p14:tracePt t="37625" x="8174038" y="2090738"/>
          <p14:tracePt t="37632" x="8275638" y="2090738"/>
          <p14:tracePt t="37641" x="8385175" y="2090738"/>
          <p14:tracePt t="37647" x="8462963" y="2090738"/>
          <p14:tracePt t="37654" x="8572500" y="2073275"/>
          <p14:tracePt t="37663" x="8658225" y="2073275"/>
          <p14:tracePt t="37671" x="8785225" y="2073275"/>
          <p14:tracePt t="37679" x="8937625" y="2073275"/>
          <p14:tracePt t="37686" x="9056688" y="2065338"/>
          <p14:tracePt t="37694" x="9209088" y="2065338"/>
          <p14:tracePt t="37703" x="9363075" y="2065338"/>
          <p14:tracePt t="37712" x="9456738" y="2065338"/>
          <p14:tracePt t="37719" x="9583738" y="2065338"/>
          <p14:tracePt t="37728" x="9667875" y="2065338"/>
          <p14:tracePt t="37735" x="9796463" y="2065338"/>
          <p14:tracePt t="37745" x="9923463" y="2065338"/>
          <p14:tracePt t="37751" x="10025063" y="2065338"/>
          <p14:tracePt t="37761" x="10153650" y="2065338"/>
          <p14:tracePt t="37764" x="10280650" y="2065338"/>
          <p14:tracePt t="37773" x="10374313" y="2065338"/>
          <p14:tracePt t="37781" x="10518775" y="2065338"/>
          <p14:tracePt t="37789" x="10663238" y="2065338"/>
          <p14:tracePt t="37797" x="10756900" y="2065338"/>
          <p14:tracePt t="37806" x="10901363" y="2065338"/>
          <p14:tracePt t="37814" x="10993438" y="2065338"/>
          <p14:tracePt t="37822" x="11122025" y="2065338"/>
          <p14:tracePt t="37829" x="11266488" y="2065338"/>
          <p14:tracePt t="37837" x="11350625" y="2065338"/>
          <p14:tracePt t="37845" x="11477625" y="2065338"/>
          <p14:tracePt t="37853" x="11563350" y="2065338"/>
          <p14:tracePt t="37863" x="11631613" y="2065338"/>
          <p14:tracePt t="37869" x="11715750" y="2065338"/>
          <p14:tracePt t="37879" x="11834813" y="2065338"/>
          <p14:tracePt t="37883" x="11903075" y="2082800"/>
          <p14:tracePt t="37895" x="11988800" y="2098675"/>
          <p14:tracePt t="37898" x="12055475" y="2124075"/>
          <p14:tracePt t="37906" x="12123738" y="2141538"/>
          <p14:tracePt t="38050" x="12039600" y="3636963"/>
          <p14:tracePt t="38058" x="11936413" y="3679825"/>
          <p14:tracePt t="38065" x="11844338" y="3738563"/>
          <p14:tracePt t="38073" x="11741150" y="3798888"/>
          <p14:tracePt t="38081" x="11647488" y="3832225"/>
          <p14:tracePt t="38091" x="11503025" y="3875088"/>
          <p14:tracePt t="38097" x="11410950" y="3908425"/>
          <p14:tracePt t="38105" x="11307763" y="3935413"/>
          <p14:tracePt t="38113" x="11163300" y="3986213"/>
          <p14:tracePt t="38118" x="11061700" y="4019550"/>
          <p14:tracePt t="38127" x="10891838" y="4070350"/>
          <p14:tracePt t="38135" x="10782300" y="4095750"/>
          <p14:tracePt t="38145" x="10594975" y="4130675"/>
          <p14:tracePt t="38151" x="10467975" y="4164013"/>
          <p14:tracePt t="38162" x="10339388" y="4189413"/>
          <p14:tracePt t="38166" x="10118725" y="4206875"/>
          <p14:tracePt t="38178" x="9991725" y="4214813"/>
          <p14:tracePt t="38183" x="9779000" y="4214813"/>
          <p14:tracePt t="38192" x="9634538" y="4214813"/>
          <p14:tracePt t="38199" x="9421813" y="4214813"/>
          <p14:tracePt t="38208" x="9277350" y="4214813"/>
          <p14:tracePt t="38215" x="9142413" y="4214813"/>
          <p14:tracePt t="38223" x="8963025" y="4197350"/>
          <p14:tracePt t="38232" x="8843963" y="4171950"/>
          <p14:tracePt t="38237" x="8734425" y="4138613"/>
          <p14:tracePt t="38246" x="8666163" y="4121150"/>
          <p14:tracePt t="38253" x="8623300" y="4105275"/>
          <p14:tracePt t="38261" x="8580438" y="4070350"/>
          <p14:tracePt t="38269" x="8572500" y="4062413"/>
          <p14:tracePt t="38278" x="8529638" y="4037013"/>
          <p14:tracePt t="38286" x="8521700" y="4019550"/>
          <p14:tracePt t="38296" x="8496300" y="4002088"/>
          <p14:tracePt t="38301" x="8470900" y="3976688"/>
          <p14:tracePt t="38312" x="8435975" y="3951288"/>
          <p14:tracePt t="38317" x="8420100" y="3935413"/>
          <p14:tracePt t="38329" x="8394700" y="3908425"/>
          <p14:tracePt t="38334" x="8369300" y="3900488"/>
          <p14:tracePt t="38341" x="8351838" y="3883025"/>
          <p14:tracePt t="38349" x="8334375" y="3875088"/>
          <p14:tracePt t="38355" x="8318500" y="3857625"/>
          <p14:tracePt t="38363" x="8291513" y="3849688"/>
          <p14:tracePt t="38379" x="8266113" y="3832225"/>
          <p14:tracePt t="38386" x="8258175" y="3824288"/>
          <p14:tracePt t="38395" x="8240713" y="3816350"/>
          <p14:tracePt t="38403" x="8224838" y="3806825"/>
          <p14:tracePt t="39269" x="8232775" y="3806825"/>
          <p14:tracePt t="40686" x="8283575" y="3806825"/>
          <p14:tracePt t="40691" x="8326438" y="3798888"/>
          <p14:tracePt t="40699" x="8351838" y="3790950"/>
          <p14:tracePt t="40709" x="8385175" y="3773488"/>
          <p14:tracePt t="40715" x="8410575" y="3773488"/>
          <p14:tracePt t="40725" x="8428038" y="3773488"/>
          <p14:tracePt t="40731" x="8453438" y="3756025"/>
          <p14:tracePt t="40742" x="8478838" y="3748088"/>
          <p14:tracePt t="40747" x="8496300" y="3738563"/>
          <p14:tracePt t="40755" x="8504238" y="3730625"/>
          <p14:tracePt t="40766" x="8513763" y="3730625"/>
          <p14:tracePt t="40865" x="8521700" y="3730625"/>
          <p14:tracePt t="40926" x="8529638" y="3730625"/>
          <p14:tracePt t="40943" x="8539163" y="3730625"/>
          <p14:tracePt t="40950" x="8555038" y="3722688"/>
          <p14:tracePt t="40966" x="8572500" y="3722688"/>
          <p14:tracePt t="40983" x="8597900" y="3713163"/>
          <p14:tracePt t="40991" x="8640763" y="3713163"/>
          <p14:tracePt t="40998" x="8724900" y="3705225"/>
          <p14:tracePt t="41008" x="8836025" y="3705225"/>
          <p14:tracePt t="41015" x="8980488" y="3697288"/>
          <p14:tracePt t="41025" x="9124950" y="3679825"/>
          <p14:tracePt t="41030" x="9236075" y="3679825"/>
          <p14:tracePt t="41036" x="9421813" y="3646488"/>
          <p14:tracePt t="41045" x="9558338" y="3619500"/>
          <p14:tracePt t="41053" x="9652000" y="3586163"/>
          <p14:tracePt t="41061" x="9753600" y="3560763"/>
          <p14:tracePt t="41069" x="9812338" y="3560763"/>
          <p14:tracePt t="41077" x="9880600" y="3543300"/>
          <p14:tracePt t="41085" x="9898063" y="3543300"/>
          <p14:tracePt t="41094" x="9906000" y="3543300"/>
          <p14:tracePt t="41281" x="9890125" y="3543300"/>
          <p14:tracePt t="41289" x="9880600" y="3543300"/>
          <p14:tracePt t="41297" x="9847263" y="3543300"/>
          <p14:tracePt t="41306" x="9812338" y="3543300"/>
          <p14:tracePt t="41312" x="9771063" y="3543300"/>
          <p14:tracePt t="41321" x="9728200" y="3543300"/>
          <p14:tracePt t="41329" x="9694863" y="3543300"/>
          <p14:tracePt t="41339" x="9642475" y="3543300"/>
          <p14:tracePt t="41345" x="9601200" y="3543300"/>
          <p14:tracePt t="41355" x="9558338" y="3543300"/>
          <p14:tracePt t="41363" x="9515475" y="3543300"/>
          <p14:tracePt t="41371" x="9464675" y="3543300"/>
          <p14:tracePt t="41379" x="9396413" y="3543300"/>
          <p14:tracePt t="41387" x="9363075" y="3543300"/>
          <p14:tracePt t="41395" x="9345613" y="3543300"/>
          <p14:tracePt t="41400" x="9320213" y="3543300"/>
          <p14:tracePt t="41408" x="9294813" y="3535363"/>
          <p14:tracePt t="41417" x="9286875" y="3535363"/>
          <p14:tracePt t="41433" x="9277350" y="3527425"/>
          <p14:tracePt t="41443" x="9269413" y="3527425"/>
          <p14:tracePt t="41464" x="9261475" y="3527425"/>
          <p14:tracePt t="41488" x="9261475" y="3517900"/>
          <p14:tracePt t="41574" x="9251950" y="3517900"/>
          <p14:tracePt t="41583" x="9251950" y="3509963"/>
          <p14:tracePt t="41622" x="9251950" y="3502025"/>
          <p14:tracePt t="41715" x="9251950" y="3475038"/>
          <p14:tracePt t="41733" x="9251950" y="3467100"/>
          <p14:tracePt t="41740" x="9251950" y="3459163"/>
          <p14:tracePt t="41745" x="9251950" y="3441700"/>
          <p14:tracePt t="41753" x="9251950" y="3433763"/>
          <p14:tracePt t="41761" x="9251950" y="3424238"/>
          <p14:tracePt t="41769" x="9251950" y="3408363"/>
          <p14:tracePt t="41785" x="9251950" y="3398838"/>
          <p14:tracePt t="41793" x="9251950" y="3390900"/>
          <p14:tracePt t="41800" x="9251950" y="3382963"/>
          <p14:tracePt t="41810" x="9251950" y="3373438"/>
          <p14:tracePt t="41817" x="9251950" y="3365500"/>
          <p14:tracePt t="41833" x="9251950" y="3355975"/>
          <p14:tracePt t="41858" x="9251950" y="3348038"/>
          <p14:tracePt t="42150" x="9244013" y="3348038"/>
          <p14:tracePt t="42164" x="9244013" y="3355975"/>
          <p14:tracePt t="42195" x="9244013" y="3365500"/>
          <p14:tracePt t="44991" x="9251950" y="3365500"/>
          <p14:tracePt t="44997" x="9353550" y="3373438"/>
          <p14:tracePt t="45004" x="9421813" y="3373438"/>
          <p14:tracePt t="45012" x="9566275" y="3355975"/>
          <p14:tracePt t="45021" x="9812338" y="3314700"/>
          <p14:tracePt t="45029" x="10245725" y="3195638"/>
          <p14:tracePt t="45038" x="10934700" y="3000375"/>
          <p14:tracePt t="45044" x="11791950" y="2744788"/>
          <p14:tracePt t="45507" x="12098338" y="2651125"/>
          <p14:tracePt t="45514" x="12022138" y="2686050"/>
          <p14:tracePt t="45523" x="11961813" y="2693988"/>
          <p14:tracePt t="45531" x="11895138" y="2727325"/>
          <p14:tracePt t="45539" x="11844338" y="2744788"/>
          <p14:tracePt t="45544" x="11784013" y="2770188"/>
          <p14:tracePt t="45554" x="11715750" y="2787650"/>
          <p14:tracePt t="45561" x="11631613" y="2820988"/>
          <p14:tracePt t="45570" x="11555413" y="2855913"/>
          <p14:tracePt t="45577" x="11452225" y="2889250"/>
          <p14:tracePt t="45587" x="11401425" y="2906713"/>
          <p14:tracePt t="45594" x="11317288" y="2932113"/>
          <p14:tracePt t="45603" x="11266488" y="2949575"/>
          <p14:tracePt t="45610" x="11223625" y="2957513"/>
          <p14:tracePt t="45619" x="11198225" y="2965450"/>
          <p14:tracePt t="45625" x="11172825" y="2965450"/>
          <p14:tracePt t="45634" x="11172825" y="2974975"/>
          <p14:tracePt t="45703" x="11155363" y="2982913"/>
          <p14:tracePt t="45713" x="11137900" y="3000375"/>
          <p14:tracePt t="45767" x="11137900" y="3008313"/>
          <p14:tracePt t="45773" x="11122025" y="3016250"/>
          <p14:tracePt t="45781" x="11104563" y="3025775"/>
          <p14:tracePt t="45797" x="11096625" y="3041650"/>
          <p14:tracePt t="45805" x="11079163" y="3041650"/>
          <p14:tracePt t="45813" x="11071225" y="3051175"/>
          <p14:tracePt t="45837" x="11061700" y="3059113"/>
          <p14:tracePt t="45845" x="11053763" y="3059113"/>
          <p14:tracePt t="45869" x="11053763" y="3067050"/>
          <p14:tracePt t="45925" x="11053763" y="3076575"/>
          <p14:tracePt t="45987" x="11053763" y="3084513"/>
          <p14:tracePt t="46004" x="11044238" y="3084513"/>
          <p14:tracePt t="46017" x="11044238" y="3094038"/>
          <p14:tracePt t="46043" x="11036300" y="3094038"/>
          <p14:tracePt t="46672" x="11028363" y="3094038"/>
          <p14:tracePt t="48584" x="11028363" y="3160713"/>
          <p14:tracePt t="48594" x="11028363" y="3211513"/>
          <p14:tracePt t="48601" x="11028363" y="3228975"/>
          <p14:tracePt t="48606" x="11028363" y="3254375"/>
          <p14:tracePt t="48613" x="11028363" y="3289300"/>
          <p14:tracePt t="48622" x="11028363" y="3348038"/>
          <p14:tracePt t="48629" x="11018838" y="3416300"/>
          <p14:tracePt t="48638" x="10993438" y="3475038"/>
          <p14:tracePt t="48647" x="10960100" y="3552825"/>
          <p14:tracePt t="48653" x="10934700" y="3619500"/>
          <p14:tracePt t="48663" x="10891838" y="3679825"/>
          <p14:tracePt t="48673" x="10866438" y="3722688"/>
          <p14:tracePt t="48679" x="10848975" y="3738563"/>
          <p14:tracePt t="48685" x="10823575" y="3756025"/>
          <p14:tracePt t="48693" x="10823575" y="3763963"/>
          <p14:tracePt t="48701" x="10815638" y="3773488"/>
          <p14:tracePt t="48868" x="10815638" y="3756025"/>
          <p14:tracePt t="48874" x="10823575" y="3722688"/>
          <p14:tracePt t="48881" x="10833100" y="3671888"/>
          <p14:tracePt t="48890" x="10848975" y="3629025"/>
          <p14:tracePt t="48898" x="10858500" y="3552825"/>
          <p14:tracePt t="48907" x="10883900" y="3467100"/>
          <p14:tracePt t="48914" x="10891838" y="3390900"/>
          <p14:tracePt t="48922" x="10891838" y="3330575"/>
          <p14:tracePt t="48930" x="10901363" y="3289300"/>
          <p14:tracePt t="48937" x="10926763" y="3238500"/>
          <p14:tracePt t="48943" x="10934700" y="3178175"/>
          <p14:tracePt t="48950" x="10942638" y="3144838"/>
          <p14:tracePt t="48961" x="10952163" y="3135313"/>
          <p14:tracePt t="48967" x="10952163" y="3119438"/>
          <p14:tracePt t="48975" x="10952163" y="3101975"/>
          <p14:tracePt t="48985" x="10960100" y="3101975"/>
          <p14:tracePt t="49002" x="10960100" y="3094038"/>
          <p14:tracePt t="49353" x="10960100" y="3101975"/>
          <p14:tracePt t="49360" x="10960100" y="3127375"/>
          <p14:tracePt t="49369" x="10960100" y="3144838"/>
          <p14:tracePt t="49376" x="10952163" y="3170238"/>
          <p14:tracePt t="49385" x="10942638" y="3195638"/>
          <p14:tracePt t="49393" x="10934700" y="3238500"/>
          <p14:tracePt t="49400" x="10917238" y="3305175"/>
          <p14:tracePt t="49410" x="10901363" y="3348038"/>
          <p14:tracePt t="49417" x="10891838" y="3382963"/>
          <p14:tracePt t="49423" x="10866438" y="3433763"/>
          <p14:tracePt t="49433" x="10848975" y="3475038"/>
          <p14:tracePt t="49438" x="10833100" y="3527425"/>
          <p14:tracePt t="49447" x="10815638" y="3560763"/>
          <p14:tracePt t="49454" x="10798175" y="3594100"/>
          <p14:tracePt t="49463" x="10756900" y="3646488"/>
          <p14:tracePt t="49470" x="10721975" y="3687763"/>
          <p14:tracePt t="49478" x="10679113" y="3722688"/>
          <p14:tracePt t="49486" x="10602913" y="3781425"/>
          <p14:tracePt t="49494" x="10552113" y="3806825"/>
          <p14:tracePt t="49502" x="10501313" y="3841750"/>
          <p14:tracePt t="49510" x="10450513" y="3857625"/>
          <p14:tracePt t="49518" x="10390188" y="3892550"/>
          <p14:tracePt t="49526" x="10356850" y="3908425"/>
          <p14:tracePt t="49534" x="10323513" y="3935413"/>
          <p14:tracePt t="49540" x="10280650" y="3960813"/>
          <p14:tracePt t="49550" x="10255250" y="3976688"/>
          <p14:tracePt t="49557" x="10237788" y="3994150"/>
          <p14:tracePt t="49567" x="10204450" y="4011613"/>
          <p14:tracePt t="49572" x="10161588" y="4037013"/>
          <p14:tracePt t="49583" x="10110788" y="4079875"/>
          <p14:tracePt t="49589" x="10034588" y="4146550"/>
          <p14:tracePt t="49597" x="9940925" y="4214813"/>
          <p14:tracePt t="49605" x="9880600" y="4275138"/>
          <p14:tracePt t="49613" x="9796463" y="4325938"/>
          <p14:tracePt t="49621" x="9702800" y="4410075"/>
          <p14:tracePt t="49629" x="9642475" y="4460875"/>
          <p14:tracePt t="49637" x="9550400" y="4546600"/>
          <p14:tracePt t="49645" x="9472613" y="4589463"/>
          <p14:tracePt t="49651" x="9421813" y="4630738"/>
          <p14:tracePt t="49658" x="9345613" y="4673600"/>
          <p14:tracePt t="49667" x="9294813" y="4699000"/>
          <p14:tracePt t="49674" x="9261475" y="4716463"/>
          <p14:tracePt t="49682" x="9226550" y="4741863"/>
          <p14:tracePt t="49691" x="9209088" y="4741863"/>
          <p14:tracePt t="49699" x="9193213" y="4741863"/>
          <p14:tracePt t="49707" x="9183688" y="4749800"/>
          <p14:tracePt t="49716" x="9158288" y="4759325"/>
          <p14:tracePt t="49723" x="9124950" y="4767263"/>
          <p14:tracePt t="49733" x="9099550" y="4767263"/>
          <p14:tracePt t="49740" x="9074150" y="4775200"/>
          <p14:tracePt t="49750" x="9039225" y="4775200"/>
          <p14:tracePt t="49756" x="9005888" y="4784725"/>
          <p14:tracePt t="49763" x="8980488" y="4784725"/>
          <p14:tracePt t="49770" x="8963025" y="4792663"/>
          <p14:tracePt t="49777" x="8904288" y="4802188"/>
          <p14:tracePt t="49787" x="8869363" y="4802188"/>
          <p14:tracePt t="49794" x="8818563" y="4802188"/>
          <p14:tracePt t="49801" x="8785225" y="4802188"/>
          <p14:tracePt t="49809" x="8742363" y="4802188"/>
          <p14:tracePt t="49817" x="8709025" y="4802188"/>
          <p14:tracePt t="49826" x="8674100" y="4784725"/>
          <p14:tracePt t="49833" x="8632825" y="4767263"/>
          <p14:tracePt t="49842" x="8605838" y="4749800"/>
          <p14:tracePt t="49850" x="8572500" y="4716463"/>
          <p14:tracePt t="49857" x="8547100" y="4691063"/>
          <p14:tracePt t="49866" x="8521700" y="4665663"/>
          <p14:tracePt t="49873" x="8496300" y="4648200"/>
          <p14:tracePt t="49884" x="8478838" y="4630738"/>
          <p14:tracePt t="49887" x="8470900" y="4622800"/>
          <p14:tracePt t="49896" x="8462963" y="4622800"/>
          <p14:tracePt t="49906" x="8445500" y="4614863"/>
          <p14:tracePt t="49921" x="8435975" y="4614863"/>
          <p14:tracePt t="49927" x="8435975" y="4605338"/>
          <p14:tracePt t="49992" x="8435975" y="4614863"/>
          <p14:tracePt t="49999" x="8435975" y="4640263"/>
          <p14:tracePt t="50005" x="8435975" y="4673600"/>
          <p14:tracePt t="50014" x="8445500" y="4724400"/>
          <p14:tracePt t="50022" x="8453438" y="4759325"/>
          <p14:tracePt t="50030" x="8462963" y="4784725"/>
          <p14:tracePt t="50038" x="8470900" y="4843463"/>
          <p14:tracePt t="50045" x="8470900" y="4878388"/>
          <p14:tracePt t="50053" x="8478838" y="4919663"/>
          <p14:tracePt t="50061" x="8478838" y="4946650"/>
          <p14:tracePt t="50070" x="8488363" y="4997450"/>
          <p14:tracePt t="50078" x="8488363" y="5048250"/>
          <p14:tracePt t="50087" x="8488363" y="5091113"/>
          <p14:tracePt t="50092" x="8488363" y="5132388"/>
          <p14:tracePt t="50101" x="8488363" y="5167313"/>
          <p14:tracePt t="50111" x="8488363" y="5183188"/>
          <p14:tracePt t="50116" x="8488363" y="5208588"/>
          <p14:tracePt t="50123" x="8488363" y="5226050"/>
          <p14:tracePt t="50139" x="8488363" y="5235575"/>
          <p14:tracePt t="50155" x="8488363" y="5243513"/>
          <p14:tracePt t="50218" x="8488363" y="5235575"/>
          <p14:tracePt t="50241" x="8488363" y="5218113"/>
          <p14:tracePt t="50248" x="8488363" y="5208588"/>
          <p14:tracePt t="50266" x="8488363" y="5200650"/>
          <p14:tracePt t="50272" x="8488363" y="5192713"/>
          <p14:tracePt t="50282" x="8478838" y="5183188"/>
          <p14:tracePt t="50300" x="8470900" y="5167313"/>
          <p14:tracePt t="50317" x="8470900" y="5157788"/>
          <p14:tracePt t="50339" x="8462963" y="5157788"/>
          <p14:tracePt t="51573" x="8453438" y="5149850"/>
          <p14:tracePt t="51581" x="8445500" y="5141913"/>
          <p14:tracePt t="51597" x="8445500" y="5132388"/>
          <p14:tracePt t="51605" x="8435975" y="5132388"/>
          <p14:tracePt t="51611" x="8428038" y="5124450"/>
          <p14:tracePt t="51627" x="8420100" y="5116513"/>
          <p14:tracePt t="51635" x="8420100" y="5106988"/>
          <p14:tracePt t="51640" x="8410575" y="5099050"/>
          <p14:tracePt t="51657" x="8410575" y="5081588"/>
          <p14:tracePt t="51666" x="8402638" y="5073650"/>
          <p14:tracePt t="51682" x="8402638" y="5056188"/>
          <p14:tracePt t="51689" x="8402638" y="5048250"/>
          <p14:tracePt t="51699" x="8402638" y="5022850"/>
          <p14:tracePt t="51705" x="8428038" y="5005388"/>
          <p14:tracePt t="51716" x="8445500" y="4972050"/>
          <p14:tracePt t="51721" x="8488363" y="4937125"/>
          <p14:tracePt t="51732" x="8504238" y="4911725"/>
          <p14:tracePt t="51736" x="8529638" y="4886325"/>
          <p14:tracePt t="51745" x="8555038" y="4868863"/>
          <p14:tracePt t="51753" x="8580438" y="4843463"/>
          <p14:tracePt t="51758" x="8597900" y="4827588"/>
          <p14:tracePt t="51767" x="8623300" y="4802188"/>
          <p14:tracePt t="51775" x="8648700" y="4784725"/>
          <p14:tracePt t="51784" x="8691563" y="4759325"/>
          <p14:tracePt t="51792" x="8742363" y="4733925"/>
          <p14:tracePt t="51799" x="8793163" y="4699000"/>
          <p14:tracePt t="51807" x="8836025" y="4673600"/>
          <p14:tracePt t="51815" x="8861425" y="4648200"/>
          <p14:tracePt t="51823" x="8886825" y="4622800"/>
          <p14:tracePt t="51831" x="8912225" y="4614863"/>
          <p14:tracePt t="51839" x="8937625" y="4597400"/>
          <p14:tracePt t="51849" x="8947150" y="4589463"/>
          <p14:tracePt t="51855" x="8963025" y="4579938"/>
          <p14:tracePt t="51864" x="8972550" y="4579938"/>
          <p14:tracePt t="51871" x="8980488" y="4564063"/>
          <p14:tracePt t="51877" x="8997950" y="4554538"/>
          <p14:tracePt t="51884" x="9013825" y="4529138"/>
          <p14:tracePt t="51898" x="9031288" y="4529138"/>
          <p14:tracePt t="51903" x="9039225" y="4503738"/>
          <p14:tracePt t="51908" x="9039225" y="4495800"/>
          <p14:tracePt t="51918" x="9039225" y="4486275"/>
          <p14:tracePt t="51927" x="9056688" y="4478338"/>
          <p14:tracePt t="51933" x="9056688" y="4460875"/>
          <p14:tracePt t="51942" x="9064625" y="4452938"/>
          <p14:tracePt t="51949" x="9074150" y="4452938"/>
          <p14:tracePt t="51958" x="9074150" y="4435475"/>
          <p14:tracePt t="51965" x="9082088" y="4419600"/>
          <p14:tracePt t="51973" x="9082088" y="4410075"/>
          <p14:tracePt t="51981" x="9091613" y="4394200"/>
          <p14:tracePt t="51989" x="9099550" y="4376738"/>
          <p14:tracePt t="51995" x="9107488" y="4368800"/>
          <p14:tracePt t="52003" x="9107488" y="4351338"/>
          <p14:tracePt t="52012" x="9117013" y="4333875"/>
          <p14:tracePt t="52020" x="9150350" y="4257675"/>
          <p14:tracePt t="52030" x="9158288" y="4206875"/>
          <p14:tracePt t="52036" x="9193213" y="4164013"/>
          <p14:tracePt t="52046" x="9209088" y="4113213"/>
          <p14:tracePt t="52052" x="9226550" y="4062413"/>
          <p14:tracePt t="52061" x="9251950" y="4019550"/>
          <p14:tracePt t="52068" x="9261475" y="3986213"/>
          <p14:tracePt t="52077" x="9286875" y="3935413"/>
          <p14:tracePt t="52085" x="9302750" y="3900488"/>
          <p14:tracePt t="52092" x="9320213" y="3849688"/>
          <p14:tracePt t="52099" x="9337675" y="3832225"/>
          <p14:tracePt t="52108" x="9353550" y="3816350"/>
          <p14:tracePt t="52114" x="9363075" y="3798888"/>
          <p14:tracePt t="52122" x="9363075" y="3790950"/>
          <p14:tracePt t="52131" x="9380538" y="3781425"/>
          <p14:tracePt t="52139" x="9380538" y="3763963"/>
          <p14:tracePt t="52148" x="9380538" y="3748088"/>
          <p14:tracePt t="52153" x="9388475" y="3748088"/>
          <p14:tracePt t="52162" x="9388475" y="3738563"/>
          <p14:tracePt t="52170" x="9396413" y="3730625"/>
          <p14:tracePt t="52187" x="9396413" y="3722688"/>
          <p14:tracePt t="52192" x="9405938" y="3722688"/>
          <p14:tracePt t="52222" x="9405938" y="3713163"/>
          <p14:tracePt t="52249" x="9405938" y="3705225"/>
          <p14:tracePt t="52436" x="9405938" y="3722688"/>
          <p14:tracePt t="52445" x="9405938" y="3738563"/>
          <p14:tracePt t="52453" x="9388475" y="3773488"/>
          <p14:tracePt t="52464" x="9380538" y="3806825"/>
          <p14:tracePt t="52467" x="9371013" y="3832225"/>
          <p14:tracePt t="52475" x="9353550" y="3867150"/>
          <p14:tracePt t="52483" x="9345613" y="3892550"/>
          <p14:tracePt t="52492" x="9328150" y="3925888"/>
          <p14:tracePt t="52501" x="9312275" y="3943350"/>
          <p14:tracePt t="52508" x="9277350" y="4002088"/>
          <p14:tracePt t="52515" x="9244013" y="4044950"/>
          <p14:tracePt t="52523" x="9209088" y="4079875"/>
          <p14:tracePt t="52532" x="9167813" y="4130675"/>
          <p14:tracePt t="52539" x="9124950" y="4171950"/>
          <p14:tracePt t="52549" x="9064625" y="4232275"/>
          <p14:tracePt t="52556" x="9023350" y="4283075"/>
          <p14:tracePt t="52565" x="8997950" y="4308475"/>
          <p14:tracePt t="52571" x="8963025" y="4341813"/>
          <p14:tracePt t="52581" x="8929688" y="4376738"/>
          <p14:tracePt t="52586" x="8904288" y="4410075"/>
          <p14:tracePt t="52594" x="8878888" y="4452938"/>
          <p14:tracePt t="52602" x="8836025" y="4486275"/>
          <p14:tracePt t="52610" x="8802688" y="4538663"/>
          <p14:tracePt t="52617" x="8759825" y="4589463"/>
          <p14:tracePt t="52625" x="8674100" y="4683125"/>
          <p14:tracePt t="52634" x="8623300" y="4759325"/>
          <p14:tracePt t="52643" x="8564563" y="4827588"/>
          <p14:tracePt t="52649" x="8496300" y="4903788"/>
          <p14:tracePt t="52658" x="8445500" y="4972050"/>
          <p14:tracePt t="52665" x="8359775" y="5064125"/>
          <p14:tracePt t="52673" x="8326438" y="5116513"/>
          <p14:tracePt t="52681" x="8283575" y="5149850"/>
          <p14:tracePt t="52690" x="8258175" y="5200650"/>
          <p14:tracePt t="52698" x="8240713" y="5226050"/>
          <p14:tracePt t="52704" x="8215313" y="5251450"/>
          <p14:tracePt t="52713" x="8199438" y="5276850"/>
          <p14:tracePt t="52720" x="8189913" y="5276850"/>
          <p14:tracePt t="52728" x="8181975" y="5286375"/>
          <p14:tracePt t="52744" x="8181975" y="5294313"/>
          <p14:tracePt t="52885" x="8181975" y="5286375"/>
          <p14:tracePt t="52893" x="8174038" y="5268913"/>
          <p14:tracePt t="52901" x="8174038" y="5243513"/>
          <p14:tracePt t="52910" x="8164513" y="5218113"/>
          <p14:tracePt t="52918" x="8156575" y="5200650"/>
          <p14:tracePt t="52926" x="8156575" y="5167313"/>
          <p14:tracePt t="52930" x="8156575" y="5141913"/>
          <p14:tracePt t="52941" x="8147050" y="5106988"/>
          <p14:tracePt t="52947" x="8139113" y="5091113"/>
          <p14:tracePt t="52957" x="8139113" y="5064125"/>
          <p14:tracePt t="52964" x="8131175" y="5048250"/>
          <p14:tracePt t="52972" x="8131175" y="5038725"/>
          <p14:tracePt t="52980" x="8131175" y="5013325"/>
          <p14:tracePt t="52989" x="8131175" y="4997450"/>
          <p14:tracePt t="53005" x="8131175" y="4987925"/>
          <p14:tracePt t="53014" x="8131175" y="4979988"/>
          <p14:tracePt t="53044" x="8131175" y="4972050"/>
          <p14:tracePt t="53098" x="8131175" y="4962525"/>
          <p14:tracePt t="53114" x="8131175" y="4954588"/>
          <p14:tracePt t="53138" x="8131175" y="4946650"/>
          <p14:tracePt t="53163" x="8131175" y="4937125"/>
          <p14:tracePt t="53193" x="8131175" y="4929188"/>
          <p14:tracePt t="53847" x="8199438" y="4929188"/>
          <p14:tracePt t="53856" x="8232775" y="4929188"/>
          <p14:tracePt t="53863" x="8266113" y="4929188"/>
          <p14:tracePt t="53871" x="8308975" y="4929188"/>
          <p14:tracePt t="53879" x="8351838" y="4929188"/>
          <p14:tracePt t="53886" x="8385175" y="4929188"/>
          <p14:tracePt t="53896" x="8410575" y="4929188"/>
          <p14:tracePt t="53914" x="8462963" y="4929188"/>
          <p14:tracePt t="53918" x="8488363" y="4929188"/>
          <p14:tracePt t="53935" x="8504238" y="4929188"/>
          <p14:tracePt t="53941" x="8513763" y="4929188"/>
          <p14:tracePt t="53950" x="8529638" y="4929188"/>
          <p14:tracePt t="53957" x="8547100" y="4929188"/>
          <p14:tracePt t="53966" x="8564563" y="4929188"/>
          <p14:tracePt t="53973" x="8597900" y="4929188"/>
          <p14:tracePt t="53982" x="8623300" y="4929188"/>
          <p14:tracePt t="53988" x="8648700" y="4929188"/>
          <p14:tracePt t="53998" x="8683625" y="4929188"/>
          <p14:tracePt t="54005" x="8724900" y="4929188"/>
          <p14:tracePt t="54014" x="8767763" y="4929188"/>
          <p14:tracePt t="54021" x="8802688" y="4929188"/>
          <p14:tracePt t="54032" x="8843963" y="4929188"/>
          <p14:tracePt t="54037" x="8878888" y="4929188"/>
          <p14:tracePt t="54047" x="8904288" y="4937125"/>
          <p14:tracePt t="54053" x="8921750" y="4937125"/>
          <p14:tracePt t="54063" x="8937625" y="4937125"/>
          <p14:tracePt t="54069" x="8955088" y="4937125"/>
          <p14:tracePt t="54081" x="8972550" y="4937125"/>
          <p14:tracePt t="54085" x="8988425" y="4937125"/>
          <p14:tracePt t="54091" x="9005888" y="4946650"/>
          <p14:tracePt t="54099" x="9031288" y="4946650"/>
          <p14:tracePt t="54106" x="9048750" y="4946650"/>
          <p14:tracePt t="54117" x="9074150" y="4954588"/>
          <p14:tracePt t="54123" x="9107488" y="4954588"/>
          <p14:tracePt t="54133" x="9150350" y="4962525"/>
          <p14:tracePt t="54140" x="9183688" y="4962525"/>
          <p14:tracePt t="54147" x="9226550" y="4962525"/>
          <p14:tracePt t="54156" x="9261475" y="4962525"/>
          <p14:tracePt t="54163" x="9294813" y="4962525"/>
          <p14:tracePt t="54171" x="9337675" y="4962525"/>
          <p14:tracePt t="54180" x="9353550" y="4962525"/>
          <p14:tracePt t="54188" x="9380538" y="4962525"/>
          <p14:tracePt t="54198" x="9388475" y="4962525"/>
          <p14:tracePt t="54203" x="9396413" y="4962525"/>
          <p14:tracePt t="54215" x="9405938" y="4962525"/>
          <p14:tracePt t="54234" x="9413875" y="4962525"/>
          <p14:tracePt t="54258" x="9421813" y="4962525"/>
          <p14:tracePt t="54265" x="9431338" y="4962525"/>
          <p14:tracePt t="54273" x="9439275" y="4962525"/>
          <p14:tracePt t="54281" x="9456738" y="4962525"/>
          <p14:tracePt t="54288" x="9464675" y="4962525"/>
          <p14:tracePt t="54297" x="9490075" y="4962525"/>
          <p14:tracePt t="54305" x="9515475" y="4962525"/>
          <p14:tracePt t="54313" x="9523413" y="4962525"/>
          <p14:tracePt t="54321" x="9532938" y="4962525"/>
          <p14:tracePt t="54329" x="9550400" y="4962525"/>
          <p14:tracePt t="54337" x="9558338" y="4962525"/>
          <p14:tracePt t="54346" x="9566275" y="4962525"/>
          <p14:tracePt t="54353" x="9575800" y="4962525"/>
          <p14:tracePt t="54369" x="9591675" y="4962525"/>
          <p14:tracePt t="54380" x="9601200" y="4962525"/>
          <p14:tracePt t="54384" x="9609138" y="4962525"/>
          <p14:tracePt t="54407" x="9617075" y="4962525"/>
          <p14:tracePt t="54414" x="9626600" y="4962525"/>
          <p14:tracePt t="54431" x="9659938" y="4962525"/>
          <p14:tracePt t="54438" x="9677400" y="4962525"/>
          <p14:tracePt t="54447" x="9685338" y="4962525"/>
          <p14:tracePt t="54454" x="9694863" y="4962525"/>
          <p14:tracePt t="54464" x="9702800" y="4962525"/>
          <p14:tracePt t="54471" x="9710738" y="4962525"/>
          <p14:tracePt t="54479" x="9728200" y="4962525"/>
          <p14:tracePt t="54486" x="9736138" y="4962525"/>
          <p14:tracePt t="54497" x="9745663" y="4962525"/>
          <p14:tracePt t="54503" x="9753600" y="4962525"/>
          <p14:tracePt t="54512" x="9761538" y="49625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76FE-8C99-2048-543F-FA90076468BF}"/>
              </a:ext>
            </a:extLst>
          </p:cNvPr>
          <p:cNvSpPr>
            <a:spLocks noGrp="1"/>
          </p:cNvSpPr>
          <p:nvPr>
            <p:ph type="title"/>
          </p:nvPr>
        </p:nvSpPr>
        <p:spPr/>
        <p:txBody>
          <a:bodyPr/>
          <a:lstStyle/>
          <a:p>
            <a:r>
              <a:rPr lang="en-US" dirty="0"/>
              <a:t>Ferromagnetism</a:t>
            </a:r>
            <a:endParaRPr lang="en-IN" dirty="0"/>
          </a:p>
        </p:txBody>
      </p:sp>
      <p:sp>
        <p:nvSpPr>
          <p:cNvPr id="3" name="Content Placeholder 2">
            <a:extLst>
              <a:ext uri="{FF2B5EF4-FFF2-40B4-BE49-F238E27FC236}">
                <a16:creationId xmlns:a16="http://schemas.microsoft.com/office/drawing/2014/main" id="{8E8AFC94-A9DF-0933-AB38-9E602162905A}"/>
              </a:ext>
            </a:extLst>
          </p:cNvPr>
          <p:cNvSpPr>
            <a:spLocks noGrp="1"/>
          </p:cNvSpPr>
          <p:nvPr>
            <p:ph sz="half" idx="1"/>
          </p:nvPr>
        </p:nvSpPr>
        <p:spPr/>
        <p:txBody>
          <a:bodyPr/>
          <a:lstStyle/>
          <a:p>
            <a:r>
              <a:rPr lang="en-US" dirty="0"/>
              <a:t>Energy Double Well</a:t>
            </a:r>
            <a:endParaRPr lang="en-IN" dirty="0"/>
          </a:p>
        </p:txBody>
      </p:sp>
      <p:sp>
        <p:nvSpPr>
          <p:cNvPr id="4" name="Content Placeholder 3">
            <a:extLst>
              <a:ext uri="{FF2B5EF4-FFF2-40B4-BE49-F238E27FC236}">
                <a16:creationId xmlns:a16="http://schemas.microsoft.com/office/drawing/2014/main" id="{559AC8C1-9166-6246-07D6-619EBACF4A48}"/>
              </a:ext>
            </a:extLst>
          </p:cNvPr>
          <p:cNvSpPr>
            <a:spLocks noGrp="1"/>
          </p:cNvSpPr>
          <p:nvPr>
            <p:ph sz="half" idx="2"/>
          </p:nvPr>
        </p:nvSpPr>
        <p:spPr/>
        <p:txBody>
          <a:bodyPr/>
          <a:lstStyle/>
          <a:p>
            <a:r>
              <a:rPr lang="en-US" dirty="0"/>
              <a:t>S-curve</a:t>
            </a:r>
            <a:endParaRPr lang="en-IN" dirty="0"/>
          </a:p>
        </p:txBody>
      </p:sp>
      <p:pic>
        <p:nvPicPr>
          <p:cNvPr id="5" name="Picture 4">
            <a:extLst>
              <a:ext uri="{FF2B5EF4-FFF2-40B4-BE49-F238E27FC236}">
                <a16:creationId xmlns:a16="http://schemas.microsoft.com/office/drawing/2014/main" id="{91F3F3E8-5A55-3FCD-6B4D-FDD8C8924B3E}"/>
              </a:ext>
            </a:extLst>
          </p:cNvPr>
          <p:cNvPicPr>
            <a:picLocks noChangeAspect="1"/>
          </p:cNvPicPr>
          <p:nvPr/>
        </p:nvPicPr>
        <p:blipFill>
          <a:blip r:embed="rId6"/>
          <a:stretch>
            <a:fillRect/>
          </a:stretch>
        </p:blipFill>
        <p:spPr>
          <a:xfrm>
            <a:off x="1411608" y="2669295"/>
            <a:ext cx="3526232" cy="1032069"/>
          </a:xfrm>
          <a:prstGeom prst="rect">
            <a:avLst/>
          </a:prstGeom>
        </p:spPr>
      </p:pic>
      <p:pic>
        <p:nvPicPr>
          <p:cNvPr id="2050" name="Picture 2" descr="Landau theory of second order phase transitions">
            <a:extLst>
              <a:ext uri="{FF2B5EF4-FFF2-40B4-BE49-F238E27FC236}">
                <a16:creationId xmlns:a16="http://schemas.microsoft.com/office/drawing/2014/main" id="{1D780A8D-8C86-369D-FBF7-FB03A07E897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199" b="6603"/>
          <a:stretch/>
        </p:blipFill>
        <p:spPr bwMode="auto">
          <a:xfrm>
            <a:off x="1538981" y="3887785"/>
            <a:ext cx="3398859" cy="2475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D975596-12FF-BAB7-C6E0-3D069FFDDD83}"/>
              </a:ext>
            </a:extLst>
          </p:cNvPr>
          <p:cNvPicPr>
            <a:picLocks noChangeAspect="1"/>
          </p:cNvPicPr>
          <p:nvPr/>
        </p:nvPicPr>
        <p:blipFill>
          <a:blip r:embed="rId8"/>
          <a:stretch>
            <a:fillRect/>
          </a:stretch>
        </p:blipFill>
        <p:spPr>
          <a:xfrm>
            <a:off x="6838951" y="4031101"/>
            <a:ext cx="2817594" cy="2332446"/>
          </a:xfrm>
          <a:prstGeom prst="rect">
            <a:avLst/>
          </a:prstGeom>
        </p:spPr>
      </p:pic>
      <p:pic>
        <p:nvPicPr>
          <p:cNvPr id="9" name="Picture 8">
            <a:extLst>
              <a:ext uri="{FF2B5EF4-FFF2-40B4-BE49-F238E27FC236}">
                <a16:creationId xmlns:a16="http://schemas.microsoft.com/office/drawing/2014/main" id="{092CD5CD-6FA3-0376-F129-C65EBA706B18}"/>
              </a:ext>
            </a:extLst>
          </p:cNvPr>
          <p:cNvPicPr>
            <a:picLocks noChangeAspect="1"/>
          </p:cNvPicPr>
          <p:nvPr/>
        </p:nvPicPr>
        <p:blipFill>
          <a:blip r:embed="rId9"/>
          <a:stretch>
            <a:fillRect/>
          </a:stretch>
        </p:blipFill>
        <p:spPr>
          <a:xfrm>
            <a:off x="6128568" y="2678820"/>
            <a:ext cx="4238359" cy="1032069"/>
          </a:xfrm>
          <a:prstGeom prst="rect">
            <a:avLst/>
          </a:prstGeom>
        </p:spPr>
      </p:pic>
      <p:sp>
        <p:nvSpPr>
          <p:cNvPr id="6" name="TextBox 5">
            <a:extLst>
              <a:ext uri="{FF2B5EF4-FFF2-40B4-BE49-F238E27FC236}">
                <a16:creationId xmlns:a16="http://schemas.microsoft.com/office/drawing/2014/main" id="{940112B5-B636-36D3-EEC2-798A70359FA9}"/>
              </a:ext>
            </a:extLst>
          </p:cNvPr>
          <p:cNvSpPr txBox="1"/>
          <p:nvPr/>
        </p:nvSpPr>
        <p:spPr>
          <a:xfrm>
            <a:off x="7422673" y="6394265"/>
            <a:ext cx="4467743" cy="369332"/>
          </a:xfrm>
          <a:prstGeom prst="rect">
            <a:avLst/>
          </a:prstGeom>
          <a:noFill/>
        </p:spPr>
        <p:txBody>
          <a:bodyPr wrap="square" rtlCol="0">
            <a:spAutoFit/>
          </a:bodyPr>
          <a:lstStyle/>
          <a:p>
            <a:r>
              <a:rPr lang="en-US" dirty="0"/>
              <a:t>S curve plot taken from </a:t>
            </a:r>
            <a:r>
              <a:rPr lang="en-US" dirty="0" err="1"/>
              <a:t>Priyankka’s</a:t>
            </a:r>
            <a:r>
              <a:rPr lang="en-US" dirty="0"/>
              <a:t> BTP report</a:t>
            </a:r>
            <a:endParaRPr lang="en-IN" dirty="0"/>
          </a:p>
        </p:txBody>
      </p:sp>
      <p:pic>
        <p:nvPicPr>
          <p:cNvPr id="13" name="Audio 12">
            <a:hlinkClick r:id="" action="ppaction://media"/>
            <a:extLst>
              <a:ext uri="{FF2B5EF4-FFF2-40B4-BE49-F238E27FC236}">
                <a16:creationId xmlns:a16="http://schemas.microsoft.com/office/drawing/2014/main" id="{64A2BC80-A710-5627-96C3-3E830D51662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218588203"/>
      </p:ext>
    </p:extLst>
  </p:cSld>
  <p:clrMapOvr>
    <a:masterClrMapping/>
  </p:clrMapOvr>
  <mc:AlternateContent xmlns:mc="http://schemas.openxmlformats.org/markup-compatibility/2006">
    <mc:Choice xmlns:p14="http://schemas.microsoft.com/office/powerpoint/2010/main" Requires="p14">
      <p:transition spd="slow" p14:dur="2000" advTm="47541"/>
    </mc:Choice>
    <mc:Fallback>
      <p:transition spd="slow" advTm="47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3"/>
                </p:tgtEl>
              </p:cMediaNode>
            </p:audio>
          </p:childTnLst>
        </p:cTn>
      </p:par>
    </p:tnLst>
    <p:bldLst>
      <p:bldP spid="3" grpId="0" build="p"/>
      <p:bldP spid="4" grpId="0" build="p"/>
    </p:bldLst>
  </p:timing>
  <p:extLst>
    <p:ext uri="{3A86A75C-4F4B-4683-9AE1-C65F6400EC91}">
      <p14:laserTraceLst xmlns:p14="http://schemas.microsoft.com/office/powerpoint/2010/main">
        <p14:tracePtLst>
          <p14:tracePt t="946" x="2778125" y="6713538"/>
          <p14:tracePt t="955" x="2778125" y="6586538"/>
          <p14:tracePt t="963" x="2770188" y="6457950"/>
          <p14:tracePt t="970" x="2744788" y="6280150"/>
          <p14:tracePt t="977" x="2693988" y="5999163"/>
          <p14:tracePt t="986" x="2641600" y="5694363"/>
          <p14:tracePt t="993" x="2590800" y="5387975"/>
          <p14:tracePt t="1002" x="2497138" y="5038725"/>
          <p14:tracePt t="1011" x="2413000" y="4724400"/>
          <p14:tracePt t="1019" x="2319338" y="4325938"/>
          <p14:tracePt t="1026" x="2225675" y="4011613"/>
          <p14:tracePt t="1034" x="2174875" y="3730625"/>
          <p14:tracePt t="1043" x="2141538" y="3560763"/>
          <p14:tracePt t="1049" x="2116138" y="3459163"/>
          <p14:tracePt t="1057" x="2106613" y="3390900"/>
          <p14:tracePt t="1066" x="2098675" y="3340100"/>
          <p14:tracePt t="1073" x="2090738" y="3297238"/>
          <p14:tracePt t="1082" x="2081213" y="3246438"/>
          <p14:tracePt t="1089" x="2073275" y="3238500"/>
          <p14:tracePt t="1098" x="2065338" y="3211513"/>
          <p14:tracePt t="1104" x="2055813" y="3186113"/>
          <p14:tracePt t="1112" x="2047875" y="3178175"/>
          <p14:tracePt t="1120" x="2047875" y="3170238"/>
          <p14:tracePt t="1128" x="2047875" y="3160713"/>
          <p14:tracePt t="1168" x="2038350" y="3152775"/>
          <p14:tracePt t="1285" x="2030413" y="3152775"/>
          <p14:tracePt t="1292" x="2022475" y="3152775"/>
          <p14:tracePt t="1301" x="2012950" y="3160713"/>
          <p14:tracePt t="1309" x="2005013" y="3160713"/>
          <p14:tracePt t="1317" x="1987550" y="3178175"/>
          <p14:tracePt t="1333" x="1979613" y="3238500"/>
          <p14:tracePt t="1341" x="1962150" y="3322638"/>
          <p14:tracePt t="1350" x="1954213" y="3382963"/>
          <p14:tracePt t="1357" x="1954213" y="3467100"/>
          <p14:tracePt t="1365" x="1954213" y="3517900"/>
          <p14:tracePt t="1373" x="1954213" y="3560763"/>
          <p14:tracePt t="1380" x="1954213" y="3586163"/>
          <p14:tracePt t="1389" x="1946275" y="3611563"/>
          <p14:tracePt t="1397" x="1946275" y="3636963"/>
          <p14:tracePt t="1403" x="1946275" y="3671888"/>
          <p14:tracePt t="1409" x="1946275" y="3687763"/>
          <p14:tracePt t="1419" x="1936750" y="3705225"/>
          <p14:tracePt t="1426" x="1936750" y="3713163"/>
          <p14:tracePt t="1805" x="1946275" y="3713163"/>
          <p14:tracePt t="1837" x="1954213" y="3705225"/>
          <p14:tracePt t="1845" x="1962150" y="3705225"/>
          <p14:tracePt t="1860" x="1971675" y="3705225"/>
          <p14:tracePt t="1875" x="1979613" y="3705225"/>
          <p14:tracePt t="1882" x="1987550" y="3697288"/>
          <p14:tracePt t="1907" x="1997075" y="3697288"/>
          <p14:tracePt t="1914" x="2005013" y="3687763"/>
          <p14:tracePt t="1930" x="2012950" y="3679825"/>
          <p14:tracePt t="1955" x="2022475" y="3679825"/>
          <p14:tracePt t="1961" x="2030413" y="3671888"/>
          <p14:tracePt t="1970" x="2038350" y="3671888"/>
          <p14:tracePt t="1987" x="2055813" y="3671888"/>
          <p14:tracePt t="1991" x="2065338" y="3662363"/>
          <p14:tracePt t="2000" x="2073275" y="3662363"/>
          <p14:tracePt t="2009" x="2090738" y="3654425"/>
          <p14:tracePt t="2027" x="2106613" y="3654425"/>
          <p14:tracePt t="2033" x="2132013" y="3646488"/>
          <p14:tracePt t="2043" x="2141538" y="3646488"/>
          <p14:tracePt t="2048" x="2157413" y="3646488"/>
          <p14:tracePt t="2056" x="2166938" y="3646488"/>
          <p14:tracePt t="2063" x="2182813" y="3646488"/>
          <p14:tracePt t="2072" x="2200275" y="3646488"/>
          <p14:tracePt t="2088" x="2217738" y="3636963"/>
          <p14:tracePt t="2097" x="2225675" y="3636963"/>
          <p14:tracePt t="2103" x="2235200" y="3636963"/>
          <p14:tracePt t="2109" x="2260600" y="3636963"/>
          <p14:tracePt t="2117" x="2276475" y="3629025"/>
          <p14:tracePt t="2125" x="2293938" y="3629025"/>
          <p14:tracePt t="2135" x="2327275" y="3619500"/>
          <p14:tracePt t="2142" x="2352675" y="3619500"/>
          <p14:tracePt t="2160" x="2413000" y="3603625"/>
          <p14:tracePt t="2166" x="2446338" y="3603625"/>
          <p14:tracePt t="2175" x="2489200" y="3594100"/>
          <p14:tracePt t="2183" x="2514600" y="3594100"/>
          <p14:tracePt t="2192" x="2549525" y="3586163"/>
          <p14:tracePt t="2199" x="2574925" y="3586163"/>
          <p14:tracePt t="2206" x="2600325" y="3578225"/>
          <p14:tracePt t="2216" x="2625725" y="3578225"/>
          <p14:tracePt t="2219" x="2651125" y="3578225"/>
          <p14:tracePt t="2229" x="2693988" y="3578225"/>
          <p14:tracePt t="2237" x="2719388" y="3578225"/>
          <p14:tracePt t="2244" x="2770188" y="3578225"/>
          <p14:tracePt t="2253" x="2795588" y="3586163"/>
          <p14:tracePt t="2259" x="2828925" y="3586163"/>
          <p14:tracePt t="2268" x="2863850" y="3586163"/>
          <p14:tracePt t="2276" x="2897188" y="3594100"/>
          <p14:tracePt t="2285" x="2940050" y="3594100"/>
          <p14:tracePt t="2291" x="2973388" y="3594100"/>
          <p14:tracePt t="2300" x="3016250" y="3594100"/>
          <p14:tracePt t="2308" x="3041650" y="3594100"/>
          <p14:tracePt t="2316" x="3074988" y="3594100"/>
          <p14:tracePt t="2326" x="3109913" y="3594100"/>
          <p14:tracePt t="2332" x="3143250" y="3594100"/>
          <p14:tracePt t="2339" x="3168650" y="3594100"/>
          <p14:tracePt t="2345" x="3203575" y="3594100"/>
          <p14:tracePt t="2353" x="3228975" y="3594100"/>
          <p14:tracePt t="2362" x="3244850" y="3594100"/>
          <p14:tracePt t="2371" x="3330575" y="3594100"/>
          <p14:tracePt t="2378" x="3381375" y="3594100"/>
          <p14:tracePt t="2388" x="3424238" y="3594100"/>
          <p14:tracePt t="2393" x="3475038" y="3586163"/>
          <p14:tracePt t="2403" x="3533775" y="3586163"/>
          <p14:tracePt t="2410" x="3576638" y="3586163"/>
          <p14:tracePt t="2420" x="3636963" y="3586163"/>
          <p14:tracePt t="2425" x="3678238" y="3586163"/>
          <p14:tracePt t="2435" x="3713163" y="3586163"/>
          <p14:tracePt t="2442" x="3738563" y="3586163"/>
          <p14:tracePt t="2449" x="3763963" y="3594100"/>
          <p14:tracePt t="2459" x="3781425" y="3594100"/>
          <p14:tracePt t="2473" x="3789363" y="3594100"/>
          <p14:tracePt t="2480" x="3797300" y="3594100"/>
          <p14:tracePt t="2495" x="3806825" y="3594100"/>
          <p14:tracePt t="2528" x="3814763" y="3594100"/>
          <p14:tracePt t="2537" x="3822700" y="3594100"/>
          <p14:tracePt t="2553" x="3832225" y="3594100"/>
          <p14:tracePt t="2560" x="3840163" y="3594100"/>
          <p14:tracePt t="2569" x="3848100" y="3594100"/>
          <p14:tracePt t="2575" x="3857625" y="3594100"/>
          <p14:tracePt t="2582" x="3873500" y="3594100"/>
          <p14:tracePt t="2592" x="3883025" y="3594100"/>
          <p14:tracePt t="2599" x="3900488" y="3594100"/>
          <p14:tracePt t="2608" x="3959225" y="3594100"/>
          <p14:tracePt t="2615" x="3984625" y="3594100"/>
          <p14:tracePt t="2622" x="4017963" y="3594100"/>
          <p14:tracePt t="2630" x="4060825" y="3594100"/>
          <p14:tracePt t="2638" x="4095750" y="3594100"/>
          <p14:tracePt t="2645" x="4111625" y="3594100"/>
          <p14:tracePt t="2655" x="4146550" y="3594100"/>
          <p14:tracePt t="2663" x="4187825" y="3594100"/>
          <p14:tracePt t="2671" x="4214813" y="3594100"/>
          <p14:tracePt t="2678" x="4240213" y="3594100"/>
          <p14:tracePt t="2688" x="4265613" y="3594100"/>
          <p14:tracePt t="2693" x="4291013" y="3594100"/>
          <p14:tracePt t="2701" x="4298950" y="3594100"/>
          <p14:tracePt t="2708" x="4332288" y="3594100"/>
          <p14:tracePt t="2715" x="4359275" y="3594100"/>
          <p14:tracePt t="2724" x="4375150" y="3594100"/>
          <p14:tracePt t="2732" x="4400550" y="3594100"/>
          <p14:tracePt t="2742" x="4418013" y="3594100"/>
          <p14:tracePt t="2747" x="4425950" y="3594100"/>
          <p14:tracePt t="2758" x="4443413" y="3594100"/>
          <p14:tracePt t="2765" x="4451350" y="3594100"/>
          <p14:tracePt t="2771" x="4476750" y="3594100"/>
          <p14:tracePt t="2779" x="4503738" y="3594100"/>
          <p14:tracePt t="2788" x="4511675" y="3594100"/>
          <p14:tracePt t="2797" x="4537075" y="3594100"/>
          <p14:tracePt t="2804" x="4545013" y="3594100"/>
          <p14:tracePt t="2810" x="4562475" y="3594100"/>
          <p14:tracePt t="2818" x="4579938" y="3594100"/>
          <p14:tracePt t="2825" x="4587875" y="3594100"/>
          <p14:tracePt t="2834" x="4595813" y="3594100"/>
          <p14:tracePt t="2841" x="4613275" y="3594100"/>
          <p14:tracePt t="2858" x="4630738" y="3594100"/>
          <p14:tracePt t="2866" x="4638675" y="3594100"/>
          <p14:tracePt t="2881" x="4656138" y="3594100"/>
          <p14:tracePt t="2897" x="4673600" y="3603625"/>
          <p14:tracePt t="2907" x="4681538" y="3603625"/>
          <p14:tracePt t="3000" x="4689475" y="3603625"/>
          <p14:tracePt t="3007" x="4706938" y="3603625"/>
          <p14:tracePt t="3032" x="4714875" y="3603625"/>
          <p14:tracePt t="3040" x="4724400" y="3603625"/>
          <p14:tracePt t="3141" x="4706938" y="3603625"/>
          <p14:tracePt t="3149" x="4646613" y="3603625"/>
          <p14:tracePt t="3157" x="4545013" y="3619500"/>
          <p14:tracePt t="3163" x="4443413" y="3654425"/>
          <p14:tracePt t="3174" x="4205288" y="3730625"/>
          <p14:tracePt t="3179" x="4052888" y="3790950"/>
          <p14:tracePt t="3187" x="3925888" y="3849688"/>
          <p14:tracePt t="3195" x="3806825" y="3935413"/>
          <p14:tracePt t="3204" x="3662363" y="4052888"/>
          <p14:tracePt t="3211" x="3576638" y="4130675"/>
          <p14:tracePt t="3219" x="3525838" y="4197350"/>
          <p14:tracePt t="3228" x="3457575" y="4275138"/>
          <p14:tracePt t="3235" x="3414713" y="4316413"/>
          <p14:tracePt t="3244" x="3398838" y="4341813"/>
          <p14:tracePt t="3251" x="3389313" y="4368800"/>
          <p14:tracePt t="3259" x="3381375" y="4376738"/>
          <p14:tracePt t="3267" x="3363913" y="4402138"/>
          <p14:tracePt t="3273" x="3363913" y="4427538"/>
          <p14:tracePt t="3281" x="3348038" y="4460875"/>
          <p14:tracePt t="3290" x="3348038" y="4470400"/>
          <p14:tracePt t="3297" x="3330575" y="4521200"/>
          <p14:tracePt t="3308" x="3322638" y="4564063"/>
          <p14:tracePt t="3313" x="3313113" y="4589463"/>
          <p14:tracePt t="3324" x="3305175" y="4630738"/>
          <p14:tracePt t="3329" x="3297238" y="4657725"/>
          <p14:tracePt t="3337" x="3287713" y="4699000"/>
          <p14:tracePt t="3345" x="3279775" y="4741863"/>
          <p14:tracePt t="3353" x="3270250" y="4792663"/>
          <p14:tracePt t="3361" x="3262313" y="4810125"/>
          <p14:tracePt t="3369" x="3254375" y="4860925"/>
          <p14:tracePt t="3377" x="3236913" y="4878388"/>
          <p14:tracePt t="3385" x="3219450" y="4929188"/>
          <p14:tracePt t="3391" x="3203575" y="4962525"/>
          <p14:tracePt t="3399" x="3194050" y="4987925"/>
          <p14:tracePt t="3408" x="3178175" y="5030788"/>
          <p14:tracePt t="3415" x="3168650" y="5056188"/>
          <p14:tracePt t="3424" x="3152775" y="5099050"/>
          <p14:tracePt t="3431" x="3152775" y="5116513"/>
          <p14:tracePt t="3441" x="3127375" y="5167313"/>
          <p14:tracePt t="3447" x="3117850" y="5200650"/>
          <p14:tracePt t="3458" x="3100388" y="5243513"/>
          <p14:tracePt t="3463" x="3092450" y="5276850"/>
          <p14:tracePt t="3475" x="3084513" y="5327650"/>
          <p14:tracePt t="3480" x="3074988" y="5353050"/>
          <p14:tracePt t="3489" x="3059113" y="5421313"/>
          <p14:tracePt t="3497" x="3024188" y="5464175"/>
          <p14:tracePt t="3504" x="3008313" y="5507038"/>
          <p14:tracePt t="3510" x="2982913" y="5540375"/>
          <p14:tracePt t="3518" x="2955925" y="5565775"/>
          <p14:tracePt t="3526" x="2940050" y="5591175"/>
          <p14:tracePt t="3534" x="2914650" y="5608638"/>
          <p14:tracePt t="3541" x="2863850" y="5641975"/>
          <p14:tracePt t="3549" x="2828925" y="5659438"/>
          <p14:tracePt t="3557" x="2786063" y="5668963"/>
          <p14:tracePt t="3565" x="2752725" y="5676900"/>
          <p14:tracePt t="3574" x="2676525" y="5684838"/>
          <p14:tracePt t="3583" x="2633663" y="5684838"/>
          <p14:tracePt t="3590" x="2590800" y="5684838"/>
          <p14:tracePt t="3598" x="2549525" y="5684838"/>
          <p14:tracePt t="3607" x="2455863" y="5668963"/>
          <p14:tracePt t="3613" x="2395538" y="5626100"/>
          <p14:tracePt t="3625" x="2344738" y="5583238"/>
          <p14:tracePt t="3628" x="2301875" y="5532438"/>
          <p14:tracePt t="3637" x="2243138" y="5438775"/>
          <p14:tracePt t="3643" x="2208213" y="5311775"/>
          <p14:tracePt t="3654" x="2174875" y="5149850"/>
          <p14:tracePt t="3660" x="2149475" y="5030788"/>
          <p14:tracePt t="3668" x="2124075" y="4868863"/>
          <p14:tracePt t="3676" x="2098675" y="4767263"/>
          <p14:tracePt t="3684" x="2090738" y="4699000"/>
          <p14:tracePt t="3692" x="2073275" y="4648200"/>
          <p14:tracePt t="3699" x="2065338" y="4630738"/>
          <p14:tracePt t="3708" x="2065338" y="4605338"/>
          <p14:tracePt t="3716" x="2055813" y="4597400"/>
          <p14:tracePt t="3723" x="2055813" y="4572000"/>
          <p14:tracePt t="3733" x="2055813" y="4546600"/>
          <p14:tracePt t="3740" x="2055813" y="4521200"/>
          <p14:tracePt t="3746" x="2047875" y="4503738"/>
          <p14:tracePt t="3755" x="2047875" y="4478338"/>
          <p14:tracePt t="3763" x="2047875" y="4460875"/>
          <p14:tracePt t="3771" x="2047875" y="4452938"/>
          <p14:tracePt t="3779" x="2047875" y="4435475"/>
          <p14:tracePt t="3788" x="2047875" y="4419600"/>
          <p14:tracePt t="3803" x="2047875" y="4410075"/>
          <p14:tracePt t="3810" x="2047875" y="4402138"/>
          <p14:tracePt t="3820" x="2047875" y="4394200"/>
          <p14:tracePt t="3827" x="2047875" y="4384675"/>
          <p14:tracePt t="3835" x="2047875" y="4376738"/>
          <p14:tracePt t="3851" x="2047875" y="4368800"/>
          <p14:tracePt t="3858" x="2047875" y="4351338"/>
          <p14:tracePt t="3874" x="2047875" y="4341813"/>
          <p14:tracePt t="3896" x="2055813" y="4341813"/>
          <p14:tracePt t="3904" x="2073275" y="4341813"/>
          <p14:tracePt t="3912" x="2090738" y="4341813"/>
          <p14:tracePt t="3920" x="2116138" y="4351338"/>
          <p14:tracePt t="3929" x="2141538" y="4376738"/>
          <p14:tracePt t="3937" x="2182813" y="4427538"/>
          <p14:tracePt t="3946" x="2217738" y="4478338"/>
          <p14:tracePt t="3954" x="2276475" y="4564063"/>
          <p14:tracePt t="3959" x="2336800" y="4657725"/>
          <p14:tracePt t="3968" x="2413000" y="4827588"/>
          <p14:tracePt t="3976" x="2471738" y="4946650"/>
          <p14:tracePt t="3980" x="2549525" y="5183188"/>
          <p14:tracePt t="3990" x="2565400" y="5319713"/>
          <p14:tracePt t="3997" x="2582863" y="5481638"/>
          <p14:tracePt t="4007" x="2582863" y="5565775"/>
          <p14:tracePt t="4013" x="2582863" y="5651500"/>
          <p14:tracePt t="4024" x="2582863" y="5694363"/>
          <p14:tracePt t="4031" x="2582863" y="5735638"/>
          <p14:tracePt t="4041" x="2582863" y="5761038"/>
          <p14:tracePt t="4049" x="2582863" y="5770563"/>
          <p14:tracePt t="4054" x="2574925" y="5788025"/>
          <p14:tracePt t="4064" x="2574925" y="5803900"/>
          <p14:tracePt t="4071" x="2565400" y="5813425"/>
          <p14:tracePt t="4086" x="2557463" y="5829300"/>
          <p14:tracePt t="4095" x="2557463" y="5838825"/>
          <p14:tracePt t="4117" x="2549525" y="5846763"/>
          <p14:tracePt t="4158" x="2557463" y="5838825"/>
          <p14:tracePt t="4164" x="2565400" y="5813425"/>
          <p14:tracePt t="4173" x="2565400" y="5778500"/>
          <p14:tracePt t="4181" x="2590800" y="5727700"/>
          <p14:tracePt t="4190" x="2608263" y="5659438"/>
          <p14:tracePt t="4197" x="2633663" y="5583238"/>
          <p14:tracePt t="4204" x="2668588" y="5481638"/>
          <p14:tracePt t="4211" x="2684463" y="5405438"/>
          <p14:tracePt t="4218" x="2709863" y="5327650"/>
          <p14:tracePt t="4228" x="2727325" y="5286375"/>
          <p14:tracePt t="4235" x="2752725" y="5243513"/>
          <p14:tracePt t="4242" x="2770188" y="5218113"/>
          <p14:tracePt t="4250" x="2786063" y="5200650"/>
          <p14:tracePt t="4257" x="2811463" y="5167313"/>
          <p14:tracePt t="4266" x="2838450" y="5141913"/>
          <p14:tracePt t="4273" x="2854325" y="5124450"/>
          <p14:tracePt t="4283" x="2871788" y="5116513"/>
          <p14:tracePt t="4299" x="2889250" y="5106988"/>
          <p14:tracePt t="4306" x="2897188" y="5106988"/>
          <p14:tracePt t="4314" x="2914650" y="5106988"/>
          <p14:tracePt t="4323" x="2930525" y="5106988"/>
          <p14:tracePt t="4328" x="2940050" y="5106988"/>
          <p14:tracePt t="4336" x="2955925" y="5106988"/>
          <p14:tracePt t="4344" x="2973388" y="5106988"/>
          <p14:tracePt t="4353" x="3008313" y="5124450"/>
          <p14:tracePt t="4359" x="3016250" y="5132388"/>
          <p14:tracePt t="4368" x="3049588" y="5141913"/>
          <p14:tracePt t="4376" x="3067050" y="5141913"/>
          <p14:tracePt t="4385" x="3074988" y="5149850"/>
          <p14:tracePt t="4393" x="3100388" y="5157788"/>
          <p14:tracePt t="4402" x="3127375" y="5167313"/>
          <p14:tracePt t="4407" x="3152775" y="5167313"/>
          <p14:tracePt t="4417" x="3160713" y="5167313"/>
          <p14:tracePt t="4426" x="3186113" y="5183188"/>
          <p14:tracePt t="4432" x="3194050" y="5183188"/>
          <p14:tracePt t="4441" x="3211513" y="5192713"/>
          <p14:tracePt t="4447" x="3236913" y="5200650"/>
          <p14:tracePt t="4457" x="3254375" y="5218113"/>
          <p14:tracePt t="4461" x="3297238" y="5235575"/>
          <p14:tracePt t="4470" x="3322638" y="5243513"/>
          <p14:tracePt t="4480" x="3424238" y="5286375"/>
          <p14:tracePt t="4490" x="3482975" y="5311775"/>
          <p14:tracePt t="4499" x="3533775" y="5319713"/>
          <p14:tracePt t="4503" x="3594100" y="5353050"/>
          <p14:tracePt t="4510" x="3627438" y="5362575"/>
          <p14:tracePt t="4519" x="3670300" y="5380038"/>
          <p14:tracePt t="4527" x="3746500" y="5413375"/>
          <p14:tracePt t="4534" x="3822700" y="5438775"/>
          <p14:tracePt t="4541" x="3916363" y="5472113"/>
          <p14:tracePt t="4551" x="3992563" y="5497513"/>
          <p14:tracePt t="4558" x="4095750" y="5549900"/>
          <p14:tracePt t="4564" x="4154488" y="5583238"/>
          <p14:tracePt t="4573" x="4256088" y="5616575"/>
          <p14:tracePt t="4581" x="4281488" y="5626100"/>
          <p14:tracePt t="4589" x="4291013" y="5634038"/>
          <p14:tracePt t="4607" x="4291013" y="5641975"/>
          <p14:tracePt t="4614" x="4298950" y="5651500"/>
          <p14:tracePt t="4729" x="4306888" y="5651500"/>
          <p14:tracePt t="4739" x="4316413" y="5626100"/>
          <p14:tracePt t="4745" x="4332288" y="5565775"/>
          <p14:tracePt t="4757" x="4332288" y="5514975"/>
          <p14:tracePt t="4761" x="4359275" y="5413375"/>
          <p14:tracePt t="4769" x="4359275" y="5337175"/>
          <p14:tracePt t="4778" x="4359275" y="5208588"/>
          <p14:tracePt t="4786" x="4359275" y="5099050"/>
          <p14:tracePt t="4793" x="4359275" y="4946650"/>
          <p14:tracePt t="4800" x="4367213" y="4843463"/>
          <p14:tracePt t="4809" x="4392613" y="4733925"/>
          <p14:tracePt t="4815" x="4400550" y="4657725"/>
          <p14:tracePt t="4824" x="4418013" y="4597400"/>
          <p14:tracePt t="4832" x="4435475" y="4538663"/>
          <p14:tracePt t="4840" x="4443413" y="4460875"/>
          <p14:tracePt t="4849" x="4451350" y="4427538"/>
          <p14:tracePt t="4856" x="4460875" y="4384675"/>
          <p14:tracePt t="4864" x="4476750" y="4308475"/>
          <p14:tracePt t="4872" x="4486275" y="4283075"/>
          <p14:tracePt t="4880" x="4494213" y="4275138"/>
          <p14:tracePt t="4890" x="4494213" y="4265613"/>
          <p14:tracePt t="4897" x="4494213" y="4257675"/>
          <p14:tracePt t="5202" x="4503738" y="4257675"/>
          <p14:tracePt t="5242" x="4511675" y="4257675"/>
          <p14:tracePt t="5398" x="4503738" y="4283075"/>
          <p14:tracePt t="5406" x="4476750" y="4384675"/>
          <p14:tracePt t="5413" x="4451350" y="4486275"/>
          <p14:tracePt t="5422" x="4435475" y="4589463"/>
          <p14:tracePt t="5430" x="4367213" y="4741863"/>
          <p14:tracePt t="5439" x="4324350" y="4868863"/>
          <p14:tracePt t="5447" x="4256088" y="5081588"/>
          <p14:tracePt t="5456" x="4197350" y="5200650"/>
          <p14:tracePt t="5464" x="4146550" y="5345113"/>
          <p14:tracePt t="5474" x="4103688" y="5421313"/>
          <p14:tracePt t="5488" x="4070350" y="5497513"/>
          <p14:tracePt t="5502" x="4010025" y="5591175"/>
          <p14:tracePt t="5509" x="3984625" y="5616575"/>
          <p14:tracePt t="5515" x="3941763" y="5668963"/>
          <p14:tracePt t="5523" x="3916363" y="5694363"/>
          <p14:tracePt t="5534" x="3890963" y="5727700"/>
          <p14:tracePt t="5539" x="3883025" y="5745163"/>
          <p14:tracePt t="5549" x="3857625" y="5761038"/>
          <p14:tracePt t="5556" x="3848100" y="5788025"/>
          <p14:tracePt t="5572" x="3832225" y="5803900"/>
          <p14:tracePt t="5590" x="3806825" y="5813425"/>
          <p14:tracePt t="5597" x="3797300" y="5813425"/>
          <p14:tracePt t="5605" x="3771900" y="5821363"/>
          <p14:tracePt t="5613" x="3703638" y="5821363"/>
          <p14:tracePt t="5619" x="3662363" y="5821363"/>
          <p14:tracePt t="5628" x="3602038" y="5821363"/>
          <p14:tracePt t="5635" x="3543300" y="5829300"/>
          <p14:tracePt t="5641" x="3457575" y="5838825"/>
          <p14:tracePt t="5650" x="3414713" y="5838825"/>
          <p14:tracePt t="5659" x="3389313" y="5838825"/>
          <p14:tracePt t="5667" x="3363913" y="5838825"/>
          <p14:tracePt t="5674" x="3330575" y="5838825"/>
          <p14:tracePt t="5683" x="3297238" y="5838825"/>
          <p14:tracePt t="5690" x="3254375" y="5838825"/>
          <p14:tracePt t="5699" x="3203575" y="5829300"/>
          <p14:tracePt t="5705" x="3135313" y="5829300"/>
          <p14:tracePt t="5714" x="3100388" y="5821363"/>
          <p14:tracePt t="5722" x="3041650" y="5821363"/>
          <p14:tracePt t="5730" x="2998788" y="5821363"/>
          <p14:tracePt t="5738" x="2955925" y="5821363"/>
          <p14:tracePt t="5744" x="2914650" y="5821363"/>
          <p14:tracePt t="5751" x="2889250" y="5813425"/>
          <p14:tracePt t="5760" x="2838450" y="5795963"/>
          <p14:tracePt t="5769" x="2811463" y="5778500"/>
          <p14:tracePt t="5776" x="2786063" y="5770563"/>
          <p14:tracePt t="5785" x="2752725" y="5753100"/>
          <p14:tracePt t="5792" x="2719388" y="5745163"/>
          <p14:tracePt t="5800" x="2693988" y="5735638"/>
          <p14:tracePt t="5807" x="2684463" y="5735638"/>
          <p14:tracePt t="5817" x="2659063" y="5727700"/>
          <p14:tracePt t="5827" x="2633663" y="5719763"/>
          <p14:tracePt t="5832" x="2633663" y="5710238"/>
          <p14:tracePt t="5839" x="2633663" y="5702300"/>
          <p14:tracePt t="5849" x="2616200" y="5694363"/>
          <p14:tracePt t="5854" x="2608263" y="5694363"/>
          <p14:tracePt t="5863" x="2600325" y="5676900"/>
          <p14:tracePt t="5873" x="2600325" y="5668963"/>
          <p14:tracePt t="5879" x="2600325" y="5659438"/>
          <p14:tracePt t="5888" x="2590800" y="5641975"/>
          <p14:tracePt t="5902" x="2582863" y="5616575"/>
          <p14:tracePt t="5912" x="2574925" y="5600700"/>
          <p14:tracePt t="5917" x="2565400" y="5575300"/>
          <p14:tracePt t="5928" x="2565400" y="5549900"/>
          <p14:tracePt t="5935" x="2565400" y="5540375"/>
          <p14:tracePt t="6029" x="2574925" y="5540375"/>
          <p14:tracePt t="6043" x="2590800" y="5549900"/>
          <p14:tracePt t="6051" x="2600325" y="5557838"/>
          <p14:tracePt t="6059" x="2616200" y="5565775"/>
          <p14:tracePt t="6068" x="2641600" y="5575300"/>
          <p14:tracePt t="6077" x="2659063" y="5575300"/>
          <p14:tracePt t="6085" x="2684463" y="5583238"/>
          <p14:tracePt t="6089" x="2709863" y="5591175"/>
          <p14:tracePt t="6099" x="2744788" y="5600700"/>
          <p14:tracePt t="6105" x="2770188" y="5600700"/>
          <p14:tracePt t="6115" x="2811463" y="5608638"/>
          <p14:tracePt t="6122" x="2846388" y="5616575"/>
          <p14:tracePt t="6131" x="2914650" y="5626100"/>
          <p14:tracePt t="6138" x="2990850" y="5641975"/>
          <p14:tracePt t="6145" x="3049588" y="5651500"/>
          <p14:tracePt t="6155" x="3135313" y="5651500"/>
          <p14:tracePt t="6162" x="3203575" y="5651500"/>
          <p14:tracePt t="6172" x="3287713" y="5651500"/>
          <p14:tracePt t="6179" x="3330575" y="5651500"/>
          <p14:tracePt t="6188" x="3406775" y="5651500"/>
          <p14:tracePt t="6194" x="3467100" y="5651500"/>
          <p14:tracePt t="6201" x="3525838" y="5659438"/>
          <p14:tracePt t="6207" x="3568700" y="5659438"/>
          <p14:tracePt t="6215" x="3627438" y="5659438"/>
          <p14:tracePt t="6223" x="3644900" y="5659438"/>
          <p14:tracePt t="6231" x="3678238" y="5659438"/>
          <p14:tracePt t="6239" x="3703638" y="5659438"/>
          <p14:tracePt t="6247" x="3721100" y="5659438"/>
          <p14:tracePt t="6255" x="3738563" y="5659438"/>
          <p14:tracePt t="6263" x="3756025" y="5659438"/>
          <p14:tracePt t="6279" x="3763963" y="5659438"/>
          <p14:tracePt t="6288" x="3781425" y="5659438"/>
          <p14:tracePt t="6295" x="3789363" y="5659438"/>
          <p14:tracePt t="6305" x="3806825" y="5659438"/>
          <p14:tracePt t="6311" x="3822700" y="5651500"/>
          <p14:tracePt t="6322" x="3840163" y="5641975"/>
          <p14:tracePt t="6327" x="3865563" y="5626100"/>
          <p14:tracePt t="6336" x="3890963" y="5626100"/>
          <p14:tracePt t="6341" x="3908425" y="5608638"/>
          <p14:tracePt t="6351" x="3941763" y="5600700"/>
          <p14:tracePt t="6360" x="3976688" y="5591175"/>
          <p14:tracePt t="6366" x="4035425" y="5583238"/>
          <p14:tracePt t="6375" x="4060825" y="5583238"/>
          <p14:tracePt t="6381" x="4095750" y="5575300"/>
          <p14:tracePt t="6390" x="4121150" y="5565775"/>
          <p14:tracePt t="6397" x="4154488" y="5565775"/>
          <p14:tracePt t="6406" x="4179888" y="5565775"/>
          <p14:tracePt t="6414" x="4214813" y="5565775"/>
          <p14:tracePt t="6421" x="4256088" y="5565775"/>
          <p14:tracePt t="6430" x="4281488" y="5565775"/>
          <p14:tracePt t="6438" x="4291013" y="5565775"/>
          <p14:tracePt t="6665" x="4281488" y="5565775"/>
          <p14:tracePt t="6672" x="4273550" y="5565775"/>
          <p14:tracePt t="6704" x="4265613" y="5565775"/>
          <p14:tracePt t="8820" x="4256088" y="5565775"/>
          <p14:tracePt t="8829" x="4240213" y="5557838"/>
          <p14:tracePt t="8836" x="4230688" y="5557838"/>
          <p14:tracePt t="8845" x="4214813" y="5557838"/>
          <p14:tracePt t="8852" x="4214813" y="5549900"/>
          <p14:tracePt t="8859" x="4197350" y="5549900"/>
          <p14:tracePt t="8869" x="4171950" y="5549900"/>
          <p14:tracePt t="8876" x="4162425" y="5549900"/>
          <p14:tracePt t="8886" x="4137025" y="5549900"/>
          <p14:tracePt t="8892" x="4121150" y="5549900"/>
          <p14:tracePt t="8899" x="4111625" y="5549900"/>
          <p14:tracePt t="8906" x="4086225" y="5549900"/>
          <p14:tracePt t="8915" x="4052888" y="5557838"/>
          <p14:tracePt t="8922" x="4010025" y="5565775"/>
          <p14:tracePt t="8931" x="3959225" y="5583238"/>
          <p14:tracePt t="8937" x="3890963" y="5600700"/>
          <p14:tracePt t="8947" x="3814763" y="5608638"/>
          <p14:tracePt t="8954" x="3738563" y="5616575"/>
          <p14:tracePt t="8963" x="3670300" y="5616575"/>
          <p14:tracePt t="8969" x="3611563" y="5616575"/>
          <p14:tracePt t="8978" x="3525838" y="5616575"/>
          <p14:tracePt t="8985" x="3467100" y="5616575"/>
          <p14:tracePt t="8994" x="3381375" y="5616575"/>
          <p14:tracePt t="9003" x="3313113" y="5616575"/>
          <p14:tracePt t="9009" x="3244850" y="5616575"/>
          <p14:tracePt t="9019" x="3194050" y="5616575"/>
          <p14:tracePt t="9024" x="3135313" y="5608638"/>
          <p14:tracePt t="9032" x="3117850" y="5608638"/>
          <p14:tracePt t="9039" x="3092450" y="5600700"/>
          <p14:tracePt t="9047" x="3084513" y="5600700"/>
          <p14:tracePt t="9055" x="3074988" y="5591175"/>
          <p14:tracePt t="9065" x="3059113" y="5591175"/>
          <p14:tracePt t="9073" x="3041650" y="5591175"/>
          <p14:tracePt t="9087" x="3033713" y="5591175"/>
          <p14:tracePt t="9095" x="3016250" y="5591175"/>
          <p14:tracePt t="9120" x="3008313" y="5591175"/>
          <p14:tracePt t="9125" x="2998788" y="5591175"/>
          <p14:tracePt t="9142" x="2990850" y="5591175"/>
          <p14:tracePt t="9158" x="2982913" y="5591175"/>
          <p14:tracePt t="9215" x="2973388" y="5591175"/>
          <p14:tracePt t="9284" x="2965450" y="5591175"/>
          <p14:tracePt t="9291" x="2955925" y="5591175"/>
          <p14:tracePt t="9300" x="2947988" y="5591175"/>
          <p14:tracePt t="9316" x="2930525" y="5591175"/>
          <p14:tracePt t="9332" x="2922588" y="5591175"/>
          <p14:tracePt t="9339" x="2914650" y="5591175"/>
          <p14:tracePt t="9348" x="2905125" y="5591175"/>
          <p14:tracePt t="9355" x="2889250" y="5591175"/>
          <p14:tracePt t="9364" x="2871788" y="5591175"/>
          <p14:tracePt t="9379" x="2863850" y="5591175"/>
          <p14:tracePt t="9385" x="2846388" y="5591175"/>
          <p14:tracePt t="9403" x="2820988" y="5591175"/>
          <p14:tracePt t="9411" x="2811463" y="5591175"/>
          <p14:tracePt t="9419" x="2795588" y="5591175"/>
          <p14:tracePt t="9427" x="2786063" y="5591175"/>
          <p14:tracePt t="9436" x="2778125" y="5583238"/>
          <p14:tracePt t="9441" x="2760663" y="5575300"/>
          <p14:tracePt t="9453" x="2752725" y="5575300"/>
          <p14:tracePt t="9458" x="2727325" y="5557838"/>
          <p14:tracePt t="9470" x="2719388" y="5557838"/>
          <p14:tracePt t="9481" x="2701925" y="5549900"/>
          <p14:tracePt t="9489" x="2676525" y="5549900"/>
          <p14:tracePt t="9496" x="2676525" y="5540375"/>
          <p14:tracePt t="9504" x="2659063" y="5540375"/>
          <p14:tracePt t="9513" x="2641600" y="5532438"/>
          <p14:tracePt t="9536" x="2633663" y="5532438"/>
          <p14:tracePt t="9543" x="2625725" y="5532438"/>
          <p14:tracePt t="9577" x="2616200" y="5532438"/>
          <p14:tracePt t="9623" x="2608263" y="5532438"/>
          <p14:tracePt t="9812" x="2616200" y="5532438"/>
          <p14:tracePt t="9820" x="2633663" y="5532438"/>
          <p14:tracePt t="9827" x="2659063" y="5532438"/>
          <p14:tracePt t="9835" x="2668588" y="5524500"/>
          <p14:tracePt t="9842" x="2684463" y="5524500"/>
          <p14:tracePt t="9853" x="2709863" y="5514975"/>
          <p14:tracePt t="9859" x="2719388" y="5514975"/>
          <p14:tracePt t="9867" x="2735263" y="5497513"/>
          <p14:tracePt t="9875" x="2760663" y="5489575"/>
          <p14:tracePt t="9882" x="2778125" y="5489575"/>
          <p14:tracePt t="9890" x="2795588" y="5472113"/>
          <p14:tracePt t="9899" x="2811463" y="5464175"/>
          <p14:tracePt t="9907" x="2838450" y="5438775"/>
          <p14:tracePt t="9915" x="2854325" y="5413375"/>
          <p14:tracePt t="9923" x="2879725" y="5387975"/>
          <p14:tracePt t="9939" x="2889250" y="5370513"/>
          <p14:tracePt t="9946" x="2897188" y="5353050"/>
          <p14:tracePt t="9952" x="2922588" y="5327650"/>
          <p14:tracePt t="9960" x="2940050" y="5311775"/>
          <p14:tracePt t="9968" x="2947988" y="5302250"/>
          <p14:tracePt t="9977" x="2965450" y="5286375"/>
          <p14:tracePt t="9984" x="2982913" y="5268913"/>
          <p14:tracePt t="9991" x="2990850" y="5268913"/>
          <p14:tracePt t="10001" x="2998788" y="5251450"/>
          <p14:tracePt t="10009" x="3016250" y="5243513"/>
          <p14:tracePt t="10019" x="3024188" y="5235575"/>
          <p14:tracePt t="10035" x="3033713" y="5226050"/>
          <p14:tracePt t="10041" x="3041650" y="5226050"/>
          <p14:tracePt t="10048" x="3049588" y="5208588"/>
          <p14:tracePt t="10063" x="3059113" y="5200650"/>
          <p14:tracePt t="10069" x="3074988" y="5192713"/>
          <p14:tracePt t="10078" x="3074988" y="5183188"/>
          <p14:tracePt t="10095" x="3092450" y="5175250"/>
          <p14:tracePt t="10101" x="3100388" y="5167313"/>
          <p14:tracePt t="10119" x="3117850" y="5157788"/>
          <p14:tracePt t="10144" x="3127375" y="5149850"/>
          <p14:tracePt t="10159" x="3135313" y="5141913"/>
          <p14:tracePt t="10168" x="3152775" y="5141913"/>
          <p14:tracePt t="10175" x="3178175" y="5132388"/>
          <p14:tracePt t="10183" x="3211513" y="5132388"/>
          <p14:tracePt t="10188" x="3244850" y="5132388"/>
          <p14:tracePt t="10197" x="3270250" y="5132388"/>
          <p14:tracePt t="10204" x="3305175" y="5132388"/>
          <p14:tracePt t="10212" x="3348038" y="5132388"/>
          <p14:tracePt t="10219" x="3373438" y="5132388"/>
          <p14:tracePt t="10229" x="3414713" y="5132388"/>
          <p14:tracePt t="10238" x="3441700" y="5124450"/>
          <p14:tracePt t="10246" x="3457575" y="5124450"/>
          <p14:tracePt t="10251" x="3492500" y="5124450"/>
          <p14:tracePt t="10261" x="3517900" y="5124450"/>
          <p14:tracePt t="10269" x="3543300" y="5124450"/>
          <p14:tracePt t="10277" x="3568700" y="5124450"/>
          <p14:tracePt t="10284" x="3586163" y="5124450"/>
          <p14:tracePt t="10293" x="3611563" y="5124450"/>
          <p14:tracePt t="10299" x="3619500" y="5124450"/>
          <p14:tracePt t="10307" x="3636963" y="5124450"/>
          <p14:tracePt t="10316" x="3652838" y="5124450"/>
          <p14:tracePt t="10322" x="3670300" y="5132388"/>
          <p14:tracePt t="10332" x="3687763" y="5132388"/>
          <p14:tracePt t="10337" x="3713163" y="5141913"/>
          <p14:tracePt t="10346" x="3721100" y="5141913"/>
          <p14:tracePt t="10354" x="3729038" y="5149850"/>
          <p14:tracePt t="10362" x="3738563" y="5157788"/>
          <p14:tracePt t="10372" x="3756025" y="5157788"/>
          <p14:tracePt t="10379" x="3763963" y="5157788"/>
          <p14:tracePt t="10389" x="3771900" y="5167313"/>
          <p14:tracePt t="10395" x="3789363" y="5183188"/>
          <p14:tracePt t="10401" x="3797300" y="5192713"/>
          <p14:tracePt t="10410" x="3806825" y="5200650"/>
          <p14:tracePt t="10417" x="3822700" y="5200650"/>
          <p14:tracePt t="10425" x="3832225" y="5218113"/>
          <p14:tracePt t="10434" x="3848100" y="5235575"/>
          <p14:tracePt t="10439" x="3857625" y="5251450"/>
          <p14:tracePt t="10448" x="3865563" y="5260975"/>
          <p14:tracePt t="10455" x="3873500" y="5276850"/>
          <p14:tracePt t="10464" x="3873500" y="5294313"/>
          <p14:tracePt t="10476" x="3883025" y="5302250"/>
          <p14:tracePt t="10484" x="3883025" y="5319713"/>
          <p14:tracePt t="10488" x="3883025" y="5327650"/>
          <p14:tracePt t="10505" x="3883025" y="5345113"/>
          <p14:tracePt t="10514" x="3883025" y="5353050"/>
          <p14:tracePt t="10529" x="3883025" y="5362575"/>
          <p14:tracePt t="10535" x="3883025" y="5370513"/>
          <p14:tracePt t="10541" x="3873500" y="5387975"/>
          <p14:tracePt t="10558" x="3873500" y="5395913"/>
          <p14:tracePt t="10567" x="3873500" y="5405438"/>
          <p14:tracePt t="10589" x="3873500" y="5413375"/>
          <p14:tracePt t="10613" x="3873500" y="5421313"/>
          <p14:tracePt t="10630" x="3883025" y="5430838"/>
          <p14:tracePt t="10651" x="3890963" y="5438775"/>
          <p14:tracePt t="10667" x="3900488" y="5446713"/>
          <p14:tracePt t="10683" x="3908425" y="5446713"/>
          <p14:tracePt t="10691" x="3916363" y="5456238"/>
          <p14:tracePt t="10700" x="3925888" y="5456238"/>
          <p14:tracePt t="10707" x="3941763" y="5464175"/>
          <p14:tracePt t="10717" x="3951288" y="5472113"/>
          <p14:tracePt t="10723" x="3959225" y="5472113"/>
          <p14:tracePt t="10734" x="4017963" y="5489575"/>
          <p14:tracePt t="10739" x="4035425" y="5497513"/>
          <p14:tracePt t="10747" x="4052888" y="5497513"/>
          <p14:tracePt t="10755" x="4070350" y="5497513"/>
          <p14:tracePt t="10764" x="4095750" y="5497513"/>
          <p14:tracePt t="10770" x="4095750" y="5507038"/>
          <p14:tracePt t="10777" x="4121150" y="5514975"/>
          <p14:tracePt t="10785" x="4129088" y="5524500"/>
          <p14:tracePt t="10793" x="4154488" y="5524500"/>
          <p14:tracePt t="10801" x="4162425" y="5524500"/>
          <p14:tracePt t="10809" x="4171950" y="5524500"/>
          <p14:tracePt t="10818" x="4187825" y="5524500"/>
          <p14:tracePt t="10825" x="4197350" y="5524500"/>
          <p14:tracePt t="10835" x="4205288" y="5524500"/>
          <p14:tracePt t="10857" x="4214813" y="5524500"/>
          <p14:tracePt t="10874" x="4222750" y="5524500"/>
          <p14:tracePt t="10927" x="4230688" y="5524500"/>
          <p14:tracePt t="11037" x="4129088" y="5524500"/>
          <p14:tracePt t="11045" x="3984625" y="5524500"/>
          <p14:tracePt t="11054" x="3857625" y="5524500"/>
          <p14:tracePt t="11061" x="3687763" y="5524500"/>
          <p14:tracePt t="11070" x="3533775" y="5524500"/>
          <p14:tracePt t="11077" x="3449638" y="5524500"/>
          <p14:tracePt t="11086" x="3363913" y="5524500"/>
          <p14:tracePt t="11093" x="3305175" y="5524500"/>
          <p14:tracePt t="11101" x="3244850" y="5514975"/>
          <p14:tracePt t="11110" x="3211513" y="5507038"/>
          <p14:tracePt t="11117" x="3194050" y="5507038"/>
          <p14:tracePt t="11123" x="3143250" y="5497513"/>
          <p14:tracePt t="11134" x="3127375" y="5489575"/>
          <p14:tracePt t="11139" x="3092450" y="5481638"/>
          <p14:tracePt t="11150" x="3041650" y="5472113"/>
          <p14:tracePt t="11157" x="3016250" y="5472113"/>
          <p14:tracePt t="11164" x="2973388" y="5472113"/>
          <p14:tracePt t="11173" x="2940050" y="5472113"/>
          <p14:tracePt t="11180" x="2922588" y="5472113"/>
          <p14:tracePt t="11188" x="2905125" y="5472113"/>
          <p14:tracePt t="11196" x="2897188" y="5472113"/>
          <p14:tracePt t="11204" x="2889250" y="5472113"/>
          <p14:tracePt t="11259" x="2879725" y="5472113"/>
          <p14:tracePt t="11283" x="2863850" y="5472113"/>
          <p14:tracePt t="11291" x="2846388" y="5464175"/>
          <p14:tracePt t="11300" x="2820988" y="5456238"/>
          <p14:tracePt t="11307" x="2795588" y="5456238"/>
          <p14:tracePt t="11313" x="2760663" y="5446713"/>
          <p14:tracePt t="11323" x="2719388" y="5438775"/>
          <p14:tracePt t="11330" x="2701925" y="5438775"/>
          <p14:tracePt t="11339" x="2684463" y="5438775"/>
          <p14:tracePt t="11345" x="2659063" y="5438775"/>
          <p14:tracePt t="11353" x="2625725" y="5438775"/>
          <p14:tracePt t="11359" x="2590800" y="5438775"/>
          <p14:tracePt t="11367" x="2574925" y="5438775"/>
          <p14:tracePt t="11377" x="2549525" y="5438775"/>
          <p14:tracePt t="11385" x="2524125" y="5446713"/>
          <p14:tracePt t="11401" x="2514600" y="5446713"/>
          <p14:tracePt t="11451" x="2532063" y="5446713"/>
          <p14:tracePt t="11457" x="2549525" y="5446713"/>
          <p14:tracePt t="11465" x="2625725" y="5446713"/>
          <p14:tracePt t="11477" x="2701925" y="5456238"/>
          <p14:tracePt t="11482" x="2786063" y="5456238"/>
          <p14:tracePt t="11487" x="2846388" y="5464175"/>
          <p14:tracePt t="11493" x="2922588" y="5481638"/>
          <p14:tracePt t="11502" x="2965450" y="5481638"/>
          <p14:tracePt t="11513" x="3033713" y="5489575"/>
          <p14:tracePt t="11518" x="3109913" y="5497513"/>
          <p14:tracePt t="11527" x="3186113" y="5507038"/>
          <p14:tracePt t="11533" x="3254375" y="5524500"/>
          <p14:tracePt t="11542" x="3330575" y="5524500"/>
          <p14:tracePt t="11551" x="3381375" y="5524500"/>
          <p14:tracePt t="11558" x="3475038" y="5532438"/>
          <p14:tracePt t="11567" x="3525838" y="5532438"/>
          <p14:tracePt t="11575" x="3576638" y="5532438"/>
          <p14:tracePt t="11584" x="3619500" y="5532438"/>
          <p14:tracePt t="11589" x="3636963" y="5532438"/>
          <p14:tracePt t="11597" x="3652838" y="5532438"/>
          <p14:tracePt t="11605" x="3670300" y="5532438"/>
          <p14:tracePt t="11613" x="3678238" y="5532438"/>
          <p14:tracePt t="11619" x="3703638" y="5540375"/>
          <p14:tracePt t="11629" x="3729038" y="5540375"/>
          <p14:tracePt t="11636" x="3746500" y="5540375"/>
          <p14:tracePt t="11643" x="3781425" y="5549900"/>
          <p14:tracePt t="11651" x="3806825" y="5557838"/>
          <p14:tracePt t="11660" x="3848100" y="5565775"/>
          <p14:tracePt t="11667" x="3908425" y="5565775"/>
          <p14:tracePt t="11675" x="3933825" y="5565775"/>
          <p14:tracePt t="11683" x="3959225" y="5575300"/>
          <p14:tracePt t="11691" x="3992563" y="5575300"/>
          <p14:tracePt t="11701" x="4017963" y="5575300"/>
          <p14:tracePt t="11707" x="4035425" y="5583238"/>
          <p14:tracePt t="11717" x="4060825" y="5583238"/>
          <p14:tracePt t="11723" x="4078288" y="5583238"/>
          <p14:tracePt t="11881" x="4086225" y="5583238"/>
          <p14:tracePt t="12277" x="4103688" y="5583238"/>
          <p14:tracePt t="12284" x="4121150" y="5575300"/>
          <p14:tracePt t="12287" x="4146550" y="5575300"/>
          <p14:tracePt t="12296" x="4162425" y="5575300"/>
          <p14:tracePt t="12304" x="4171950" y="5575300"/>
          <p14:tracePt t="12313" x="4179888" y="5565775"/>
          <p14:tracePt t="12319" x="4197350" y="5565775"/>
          <p14:tracePt t="12329" x="4214813" y="5565775"/>
          <p14:tracePt t="12336" x="4240213" y="5549900"/>
          <p14:tracePt t="12345" x="4291013" y="5540375"/>
          <p14:tracePt t="12353" x="4341813" y="5532438"/>
          <p14:tracePt t="12360" x="4400550" y="5514975"/>
          <p14:tracePt t="12368" x="4503738" y="5507038"/>
          <p14:tracePt t="12375" x="4587875" y="5472113"/>
          <p14:tracePt t="12384" x="4664075" y="5438775"/>
          <p14:tracePt t="12392" x="4724400" y="5413375"/>
          <p14:tracePt t="12400" x="4775200" y="5387975"/>
          <p14:tracePt t="12407" x="4791075" y="5380038"/>
          <p14:tracePt t="12415" x="4851400" y="5353050"/>
          <p14:tracePt t="12423" x="4894263" y="5327650"/>
          <p14:tracePt t="12432" x="4970463" y="5302250"/>
          <p14:tracePt t="12440" x="5046663" y="5251450"/>
          <p14:tracePt t="12446" x="5097463" y="5226050"/>
          <p14:tracePt t="12455" x="5165725" y="5183188"/>
          <p14:tracePt t="12462" x="5199063" y="5157788"/>
          <p14:tracePt t="12475" x="5249863" y="5116513"/>
          <p14:tracePt t="12483" x="5276850" y="5073650"/>
          <p14:tracePt t="12490" x="5318125" y="5038725"/>
          <p14:tracePt t="12496" x="5335588" y="4987925"/>
          <p14:tracePt t="12502" x="5378450" y="4878388"/>
          <p14:tracePt t="12510" x="5403850" y="4759325"/>
          <p14:tracePt t="12518" x="5429250" y="4614863"/>
          <p14:tracePt t="12524" x="5437188" y="4503738"/>
          <p14:tracePt t="12532" x="5437188" y="4351338"/>
          <p14:tracePt t="12539" x="5437188" y="4249738"/>
          <p14:tracePt t="12549" x="5437188" y="4164013"/>
          <p14:tracePt t="12555" x="5437188" y="4062413"/>
          <p14:tracePt t="12565" x="5437188" y="4002088"/>
          <p14:tracePt t="12571" x="5429250" y="3908425"/>
          <p14:tracePt t="12582" x="5411788" y="3816350"/>
          <p14:tracePt t="12587" x="5403850" y="3722688"/>
          <p14:tracePt t="12595" x="5403850" y="3662363"/>
          <p14:tracePt t="12603" x="5394325" y="3560763"/>
          <p14:tracePt t="12611" x="5386388" y="3484563"/>
          <p14:tracePt t="12619" x="5360988" y="3398838"/>
          <p14:tracePt t="12627" x="5360988" y="3314700"/>
          <p14:tracePt t="12636" x="5353050" y="3271838"/>
          <p14:tracePt t="12641" x="5343525" y="3221038"/>
          <p14:tracePt t="12649" x="5335588" y="3203575"/>
          <p14:tracePt t="12659" x="5327650" y="3186113"/>
          <p14:tracePt t="12665" x="5327650" y="3170238"/>
          <p14:tracePt t="12676" x="5327650" y="3152775"/>
          <p14:tracePt t="12699" x="5327650" y="3144838"/>
          <p14:tracePt t="13004" x="5318125" y="3144838"/>
          <p14:tracePt t="13011" x="5302250" y="3144838"/>
          <p14:tracePt t="13020" x="5276850" y="3152775"/>
          <p14:tracePt t="13030" x="5249863" y="3178175"/>
          <p14:tracePt t="13036" x="5233988" y="3195638"/>
          <p14:tracePt t="13045" x="5224463" y="3211513"/>
          <p14:tracePt t="13051" x="5199063" y="3246438"/>
          <p14:tracePt t="13059" x="5183188" y="3263900"/>
          <p14:tracePt t="13070" x="5157788" y="3297238"/>
          <p14:tracePt t="13077" x="5140325" y="3314700"/>
          <p14:tracePt t="13085" x="5114925" y="3355975"/>
          <p14:tracePt t="13094" x="5106988" y="3382963"/>
          <p14:tracePt t="13102" x="5097463" y="3408363"/>
          <p14:tracePt t="13107" x="5080000" y="3441700"/>
          <p14:tracePt t="13115" x="5072063" y="3459163"/>
          <p14:tracePt t="13121" x="5064125" y="3475038"/>
          <p14:tracePt t="13132" x="5054600" y="3502025"/>
          <p14:tracePt t="13137" x="5046663" y="3527425"/>
          <p14:tracePt t="13147" x="5038725" y="3543300"/>
          <p14:tracePt t="13153" x="5029200" y="3560763"/>
          <p14:tracePt t="13170" x="5029200" y="3568700"/>
          <p14:tracePt t="13177" x="5029200" y="3578225"/>
          <p14:tracePt t="13290" x="5029200" y="3560763"/>
          <p14:tracePt t="13297" x="5029200" y="3543300"/>
          <p14:tracePt t="13305" x="5029200" y="3509963"/>
          <p14:tracePt t="13313" x="5029200" y="3484563"/>
          <p14:tracePt t="13320" x="5038725" y="3449638"/>
          <p14:tracePt t="13328" x="5046663" y="3433763"/>
          <p14:tracePt t="13337" x="5064125" y="3373438"/>
          <p14:tracePt t="13343" x="5089525" y="3322638"/>
          <p14:tracePt t="13350" x="5122863" y="3238500"/>
          <p14:tracePt t="13359" x="5183188" y="3119438"/>
          <p14:tracePt t="13366" x="5233988" y="3016250"/>
          <p14:tracePt t="13375" x="5284788" y="2846388"/>
          <p14:tracePt t="13382" x="5284788" y="2736850"/>
          <p14:tracePt t="13390" x="5284788" y="2592388"/>
          <p14:tracePt t="13399" x="5284788" y="2489200"/>
          <p14:tracePt t="13408" x="5284788" y="2362200"/>
          <p14:tracePt t="13415" x="5249863" y="2260600"/>
          <p14:tracePt t="13423" x="5224463" y="2217738"/>
          <p14:tracePt t="13432" x="5191125" y="2141538"/>
          <p14:tracePt t="13440" x="5157788" y="2090738"/>
          <p14:tracePt t="13448" x="5132388" y="2039938"/>
          <p14:tracePt t="13453" x="5106988" y="1989138"/>
          <p14:tracePt t="13460" x="5089525" y="1963738"/>
          <p14:tracePt t="13471" x="5072063" y="1928813"/>
          <p14:tracePt t="13480" x="5064125" y="1911350"/>
          <p14:tracePt t="13497" x="5054600" y="1903413"/>
          <p14:tracePt t="13602" x="5046663" y="1903413"/>
          <p14:tracePt t="13617" x="5038725" y="1903413"/>
          <p14:tracePt t="13814" x="5038725" y="1911350"/>
          <p14:tracePt t="13821" x="5029200" y="2022475"/>
          <p14:tracePt t="13830" x="5029200" y="2166938"/>
          <p14:tracePt t="13839" x="5029200" y="2293938"/>
          <p14:tracePt t="13849" x="5021263" y="2354263"/>
          <p14:tracePt t="13854" x="4995863" y="2354263"/>
          <p14:tracePt t="13865" x="4987925" y="2303463"/>
          <p14:tracePt t="13870" x="4987925" y="2209800"/>
          <p14:tracePt t="13878" x="4987925" y="2174875"/>
          <p14:tracePt t="14376" x="5122863" y="2149475"/>
          <p14:tracePt t="14384" x="5267325" y="2108200"/>
          <p14:tracePt t="14391" x="5335588" y="2082800"/>
          <p14:tracePt t="14397" x="5353050" y="2065338"/>
          <p14:tracePt t="14406" x="5378450" y="2065338"/>
          <p14:tracePt t="14415" x="5394325" y="2065338"/>
          <p14:tracePt t="14422" x="5411788" y="2073275"/>
          <p14:tracePt t="14431" x="5462588" y="2082800"/>
          <p14:tracePt t="14438" x="5505450" y="2090738"/>
          <p14:tracePt t="14448" x="5548313" y="2090738"/>
          <p14:tracePt t="14454" x="5581650" y="2090738"/>
          <p14:tracePt t="14464" x="5624513" y="2090738"/>
          <p14:tracePt t="14469" x="5683250" y="2090738"/>
          <p14:tracePt t="14481" x="5761038" y="2065338"/>
          <p14:tracePt t="14486" x="5853113" y="2055813"/>
          <p14:tracePt t="14496" x="5946775" y="2022475"/>
          <p14:tracePt t="14501" x="6032500" y="1997075"/>
          <p14:tracePt t="14510" x="6100763" y="1979613"/>
          <p14:tracePt t="14516" x="6126163" y="1979613"/>
          <p14:tracePt t="14524" x="6151563" y="1971675"/>
          <p14:tracePt t="14541" x="6159500" y="1971675"/>
          <p14:tracePt t="14597" x="6176963" y="1971675"/>
          <p14:tracePt t="14605" x="6202363" y="1971675"/>
          <p14:tracePt t="14614" x="6245225" y="1989138"/>
          <p14:tracePt t="14620" x="6286500" y="2030413"/>
          <p14:tracePt t="14630" x="6329363" y="2055813"/>
          <p14:tracePt t="14636" x="6380163" y="2090738"/>
          <p14:tracePt t="14641" x="6448425" y="2116138"/>
          <p14:tracePt t="14652" x="6483350" y="2159000"/>
          <p14:tracePt t="14658" x="6534150" y="2200275"/>
          <p14:tracePt t="14668" x="6584950" y="2227263"/>
          <p14:tracePt t="14675" x="6626225" y="2268538"/>
          <p14:tracePt t="14681" x="6635750" y="2286000"/>
          <p14:tracePt t="14691" x="6669088" y="2336800"/>
          <p14:tracePt t="14697" x="6678613" y="2354263"/>
          <p14:tracePt t="14847" x="6661150" y="2362200"/>
          <p14:tracePt t="14855" x="6643688" y="2371725"/>
          <p14:tracePt t="14862" x="6626225" y="2379663"/>
          <p14:tracePt t="14869" x="6618288" y="2387600"/>
          <p14:tracePt t="14880" x="6610350" y="2397125"/>
          <p14:tracePt t="14894" x="6600825" y="2405063"/>
          <p14:tracePt t="14901" x="6592888" y="2405063"/>
          <p14:tracePt t="14918" x="6584950" y="2405063"/>
          <p14:tracePt t="14933" x="6575425" y="2405063"/>
          <p14:tracePt t="14958" x="6567488" y="2405063"/>
          <p14:tracePt t="15304" x="6550025" y="2405063"/>
          <p14:tracePt t="15312" x="6508750" y="2405063"/>
          <p14:tracePt t="15320" x="6473825" y="2405063"/>
          <p14:tracePt t="15330" x="6405563" y="2405063"/>
          <p14:tracePt t="15333" x="6321425" y="2405063"/>
          <p14:tracePt t="15341" x="6167438" y="2405063"/>
          <p14:tracePt t="15349" x="6015038" y="2405063"/>
          <p14:tracePt t="15357" x="5862638" y="2405063"/>
          <p14:tracePt t="15367" x="5624513" y="2405063"/>
          <p14:tracePt t="15375" x="5394325" y="2405063"/>
          <p14:tracePt t="15383" x="5157788" y="2405063"/>
          <p14:tracePt t="15392" x="4953000" y="2405063"/>
          <p14:tracePt t="15399" x="4800600" y="2405063"/>
          <p14:tracePt t="15408" x="4664075" y="2405063"/>
          <p14:tracePt t="15413" x="4519613" y="2405063"/>
          <p14:tracePt t="15423" x="4384675" y="2405063"/>
          <p14:tracePt t="15429" x="4256088" y="2405063"/>
          <p14:tracePt t="15439" x="4162425" y="2422525"/>
          <p14:tracePt t="15447" x="4070350" y="2422525"/>
          <p14:tracePt t="15453" x="4027488" y="2422525"/>
          <p14:tracePt t="15460" x="3976688" y="2422525"/>
          <p14:tracePt t="15472" x="3959225" y="2422525"/>
          <p14:tracePt t="15481" x="3933825" y="2422525"/>
          <p14:tracePt t="15490" x="3925888" y="2422525"/>
          <p14:tracePt t="15500" x="3873500" y="2422525"/>
          <p14:tracePt t="15507" x="3865563" y="2422525"/>
          <p14:tracePt t="15515" x="3857625" y="2422525"/>
          <p14:tracePt t="15566" x="3840163" y="2422525"/>
          <p14:tracePt t="15572" x="3832225" y="2422525"/>
          <p14:tracePt t="15579" x="3814763" y="2413000"/>
          <p14:tracePt t="15587" x="3789363" y="2405063"/>
          <p14:tracePt t="15596" x="3771900" y="2397125"/>
          <p14:tracePt t="15603" x="3756025" y="2397125"/>
          <p14:tracePt t="15611" x="3729038" y="2387600"/>
          <p14:tracePt t="15620" x="3713163" y="2379663"/>
          <p14:tracePt t="15628" x="3703638" y="2379663"/>
          <p14:tracePt t="15635" x="3687763" y="2379663"/>
          <p14:tracePt t="15641" x="3662363" y="2379663"/>
          <p14:tracePt t="15651" x="3644900" y="2379663"/>
          <p14:tracePt t="15659" x="3568700" y="2387600"/>
          <p14:tracePt t="15667" x="3475038" y="2422525"/>
          <p14:tracePt t="15676" x="3398838" y="2447925"/>
          <p14:tracePt t="15681" x="3279775" y="2498725"/>
          <p14:tracePt t="15689" x="3178175" y="2541588"/>
          <p14:tracePt t="15696" x="3074988" y="2574925"/>
          <p14:tracePt t="15705" x="2947988" y="2625725"/>
          <p14:tracePt t="15713" x="2811463" y="2686050"/>
          <p14:tracePt t="15721" x="2701925" y="2744788"/>
          <p14:tracePt t="15729" x="2590800" y="2787650"/>
          <p14:tracePt t="15737" x="2532063" y="2813050"/>
          <p14:tracePt t="15747" x="2481263" y="2830513"/>
          <p14:tracePt t="15753" x="2463800" y="2838450"/>
          <p14:tracePt t="15761" x="2430463" y="2846388"/>
          <p14:tracePt t="15768" x="2413000" y="2855913"/>
          <p14:tracePt t="15777" x="2405063" y="2855913"/>
          <p14:tracePt t="15846" x="2405063" y="2881313"/>
          <p14:tracePt t="15853" x="2413000" y="2922588"/>
          <p14:tracePt t="15862" x="2420938" y="2949575"/>
          <p14:tracePt t="15869" x="2430463" y="3000375"/>
          <p14:tracePt t="15878" x="2430463" y="3025775"/>
          <p14:tracePt t="15886" x="2438400" y="3051175"/>
          <p14:tracePt t="15896" x="2438400" y="3076575"/>
          <p14:tracePt t="15904" x="2438400" y="3135313"/>
          <p14:tracePt t="15913" x="2438400" y="3178175"/>
          <p14:tracePt t="15916" x="2438400" y="3238500"/>
          <p14:tracePt t="15923" x="2438400" y="3254375"/>
          <p14:tracePt t="15933" x="2430463" y="3289300"/>
          <p14:tracePt t="15941" x="2420938" y="3322638"/>
          <p14:tracePt t="15947" x="2420938" y="3340100"/>
          <p14:tracePt t="15957" x="2413000" y="3355975"/>
          <p14:tracePt t="15973" x="2405063" y="3355975"/>
          <p14:tracePt t="16223" x="2405063" y="3322638"/>
          <p14:tracePt t="16231" x="2420938" y="3289300"/>
          <p14:tracePt t="16239" x="2430463" y="3254375"/>
          <p14:tracePt t="16248" x="2446338" y="3203575"/>
          <p14:tracePt t="16255" x="2463800" y="3186113"/>
          <p14:tracePt t="16263" x="2481263" y="3160713"/>
          <p14:tracePt t="16270" x="2506663" y="3144838"/>
          <p14:tracePt t="16278" x="2524125" y="3127375"/>
          <p14:tracePt t="16285" x="2557463" y="3119438"/>
          <p14:tracePt t="16296" x="2625725" y="3094038"/>
          <p14:tracePt t="16303" x="2676525" y="3084513"/>
          <p14:tracePt t="16312" x="2744788" y="3076575"/>
          <p14:tracePt t="16319" x="2811463" y="3067050"/>
          <p14:tracePt t="16328" x="2879725" y="3059113"/>
          <p14:tracePt t="16334" x="2922588" y="3059113"/>
          <p14:tracePt t="16342" x="3008313" y="3059113"/>
          <p14:tracePt t="16350" x="3067050" y="3059113"/>
          <p14:tracePt t="16357" x="3135313" y="3059113"/>
          <p14:tracePt t="16365" x="3186113" y="3051175"/>
          <p14:tracePt t="16373" x="3254375" y="3051175"/>
          <p14:tracePt t="16381" x="3305175" y="3041650"/>
          <p14:tracePt t="16387" x="3330575" y="3041650"/>
          <p14:tracePt t="16396" x="3363913" y="3033713"/>
          <p14:tracePt t="16403" x="3389313" y="3033713"/>
          <p14:tracePt t="16411" x="3398838" y="3033713"/>
          <p14:tracePt t="16421" x="3406775" y="3033713"/>
          <p14:tracePt t="16428" x="3414713" y="3033713"/>
          <p14:tracePt t="16435" x="3424238" y="3033713"/>
          <p14:tracePt t="16452" x="3441700" y="3025775"/>
          <p14:tracePt t="16462" x="3449638" y="3025775"/>
          <p14:tracePt t="16478" x="3475038" y="3025775"/>
          <p14:tracePt t="16486" x="3500438" y="3025775"/>
          <p14:tracePt t="16492" x="3508375" y="3025775"/>
          <p14:tracePt t="16500" x="3533775" y="3025775"/>
          <p14:tracePt t="16507" x="3568700" y="3033713"/>
          <p14:tracePt t="16514" x="3594100" y="3033713"/>
          <p14:tracePt t="16521" x="3627438" y="3041650"/>
          <p14:tracePt t="16530" x="3652838" y="3051175"/>
          <p14:tracePt t="16540" x="3703638" y="3067050"/>
          <p14:tracePt t="16545" x="3729038" y="3076575"/>
          <p14:tracePt t="16555" x="3756025" y="3084513"/>
          <p14:tracePt t="16562" x="3797300" y="3094038"/>
          <p14:tracePt t="16656" x="3806825" y="3094038"/>
          <p14:tracePt t="16664" x="3814763" y="3094038"/>
          <p14:tracePt t="16680" x="3822700" y="3094038"/>
          <p14:tracePt t="16688" x="3832225" y="3101975"/>
          <p14:tracePt t="16696" x="3840163" y="3101975"/>
          <p14:tracePt t="16703" x="3848100" y="3101975"/>
          <p14:tracePt t="16711" x="3873500" y="3109913"/>
          <p14:tracePt t="16719" x="3890963" y="3109913"/>
          <p14:tracePt t="16728" x="3900488" y="3119438"/>
          <p14:tracePt t="16735" x="3933825" y="3135313"/>
          <p14:tracePt t="16743" x="3951288" y="3144838"/>
          <p14:tracePt t="16752" x="3967163" y="3144838"/>
          <p14:tracePt t="16758" x="3984625" y="3160713"/>
          <p14:tracePt t="16767" x="4017963" y="3178175"/>
          <p14:tracePt t="16774" x="4035425" y="3178175"/>
          <p14:tracePt t="16783" x="4052888" y="3186113"/>
          <p14:tracePt t="16791" x="4078288" y="3195638"/>
          <p14:tracePt t="16798" x="4086225" y="3203575"/>
          <p14:tracePt t="16805" x="4103688" y="3211513"/>
          <p14:tracePt t="16817" x="4129088" y="3221038"/>
          <p14:tracePt t="16823" x="4137025" y="3228975"/>
          <p14:tracePt t="16832" x="4154488" y="3238500"/>
          <p14:tracePt t="16839" x="4171950" y="3238500"/>
          <p14:tracePt t="16846" x="4197350" y="3238500"/>
          <p14:tracePt t="16855" x="4230688" y="3246438"/>
          <p14:tracePt t="16861" x="4256088" y="3246438"/>
          <p14:tracePt t="16869" x="4359275" y="3246438"/>
          <p14:tracePt t="16878" x="4418013" y="3246438"/>
          <p14:tracePt t="16885" x="4503738" y="3246438"/>
          <p14:tracePt t="16892" x="4613275" y="3246438"/>
          <p14:tracePt t="16901" x="4699000" y="3246438"/>
          <p14:tracePt t="16908" x="4833938" y="3246438"/>
          <p14:tracePt t="16915" x="4953000" y="3246438"/>
          <p14:tracePt t="16923" x="5106988" y="3246438"/>
          <p14:tracePt t="16931" x="5318125" y="3246438"/>
          <p14:tracePt t="16939" x="5446713" y="3246438"/>
          <p14:tracePt t="16947" x="5667375" y="3221038"/>
          <p14:tracePt t="16956" x="5827713" y="3203575"/>
          <p14:tracePt t="16963" x="5938838" y="3195638"/>
          <p14:tracePt t="16969" x="6065838" y="3178175"/>
          <p14:tracePt t="16977" x="6167438" y="3160713"/>
          <p14:tracePt t="16986" x="6227763" y="3160713"/>
          <p14:tracePt t="16994" x="6270625" y="3152775"/>
          <p14:tracePt t="17002" x="6286500" y="3152775"/>
          <p14:tracePt t="17570" x="6338888" y="3152775"/>
          <p14:tracePt t="17577" x="6430963" y="3127375"/>
          <p14:tracePt t="17584" x="6542088" y="3101975"/>
          <p14:tracePt t="17596" x="6704013" y="3067050"/>
          <p14:tracePt t="17599" x="6958013" y="3016250"/>
          <p14:tracePt t="17609" x="7297738" y="2932113"/>
          <p14:tracePt t="17617" x="7705725" y="2813050"/>
          <p14:tracePt t="17625" x="8189913" y="2668588"/>
          <p14:tracePt t="17631" x="8658225" y="2506663"/>
          <p14:tracePt t="17639" x="9064625" y="2371725"/>
          <p14:tracePt t="17649" x="9447213" y="2243138"/>
          <p14:tracePt t="17657" x="9745663" y="2116138"/>
          <p14:tracePt t="17664" x="9931400" y="2030413"/>
          <p14:tracePt t="17674" x="10067925" y="1979613"/>
          <p14:tracePt t="17684" x="10186988" y="1920875"/>
          <p14:tracePt t="17689" x="10288588" y="1878013"/>
          <p14:tracePt t="17695" x="10364788" y="1844675"/>
          <p14:tracePt t="17702" x="10442575" y="1809750"/>
          <p14:tracePt t="17711" x="10483850" y="1784350"/>
          <p14:tracePt t="17718" x="10518775" y="1776413"/>
          <p14:tracePt t="17729" x="10544175" y="1776413"/>
          <p14:tracePt t="17735" x="10560050" y="1758950"/>
          <p14:tracePt t="17751" x="10577513" y="1758950"/>
          <p14:tracePt t="17759" x="10585450" y="1758950"/>
          <p14:tracePt t="17774" x="10602913" y="1751013"/>
          <p14:tracePt t="17782" x="10612438" y="1751013"/>
          <p14:tracePt t="17790" x="10620375" y="1751013"/>
          <p14:tracePt t="17795" x="10637838" y="1751013"/>
          <p14:tracePt t="17805" x="10653713" y="1751013"/>
          <p14:tracePt t="17811" x="10688638" y="1751013"/>
          <p14:tracePt t="17820" x="10747375" y="1751013"/>
          <p14:tracePt t="17828" x="10815638" y="1751013"/>
          <p14:tracePt t="17836" x="10883900" y="1751013"/>
          <p14:tracePt t="17845" x="10960100" y="1758950"/>
          <p14:tracePt t="17853" x="11018838" y="1766888"/>
          <p14:tracePt t="17861" x="11053763" y="1776413"/>
          <p14:tracePt t="17869" x="11079163" y="1784350"/>
          <p14:tracePt t="17878" x="11087100" y="1793875"/>
          <p14:tracePt t="17885" x="11104563" y="1793875"/>
          <p14:tracePt t="17894" x="11104563" y="1801813"/>
          <p14:tracePt t="17899" x="11104563" y="1809750"/>
          <p14:tracePt t="17907" x="11112500" y="1819275"/>
          <p14:tracePt t="17915" x="11112500" y="1827213"/>
          <p14:tracePt t="17922" x="11112500" y="1844675"/>
          <p14:tracePt t="17929" x="11112500" y="1885950"/>
          <p14:tracePt t="17939" x="11112500" y="1938338"/>
          <p14:tracePt t="17946" x="11079163" y="1997075"/>
          <p14:tracePt t="17955" x="11010900" y="2082800"/>
          <p14:tracePt t="17961" x="10952163" y="2159000"/>
          <p14:tracePt t="17970" x="10858500" y="2260600"/>
          <p14:tracePt t="17977" x="10721975" y="2362200"/>
          <p14:tracePt t="17987" x="10628313" y="2447925"/>
          <p14:tracePt t="17994" x="10467975" y="2541588"/>
          <p14:tracePt t="18002" x="10364788" y="2600325"/>
          <p14:tracePt t="18011" x="10204450" y="2686050"/>
          <p14:tracePt t="18028" x="9966325" y="2813050"/>
          <p14:tracePt t="18033" x="9847263" y="2871788"/>
          <p14:tracePt t="18040" x="9728200" y="2914650"/>
          <p14:tracePt t="18048" x="9652000" y="2949575"/>
          <p14:tracePt t="18056" x="9583738" y="2965450"/>
          <p14:tracePt t="18065" x="9532938" y="2982913"/>
          <p14:tracePt t="18073" x="9523413" y="2982913"/>
          <p14:tracePt t="18089" x="9515475" y="2982913"/>
          <p14:tracePt t="18217" x="9523413" y="2982913"/>
          <p14:tracePt t="18222" x="9550400" y="3000375"/>
          <p14:tracePt t="18230" x="9566275" y="3008313"/>
          <p14:tracePt t="18238" x="9601200" y="3025775"/>
          <p14:tracePt t="18245" x="9659938" y="3059113"/>
          <p14:tracePt t="18254" x="9694863" y="3076575"/>
          <p14:tracePt t="18260" x="9720263" y="3094038"/>
          <p14:tracePt t="18269" x="9786938" y="3109913"/>
          <p14:tracePt t="18277" x="9847263" y="3127375"/>
          <p14:tracePt t="18285" x="9906000" y="3127375"/>
          <p14:tracePt t="18293" x="9991725" y="3144838"/>
          <p14:tracePt t="18300" x="10085388" y="3160713"/>
          <p14:tracePt t="18311" x="10194925" y="3186113"/>
          <p14:tracePt t="18317" x="10306050" y="3195638"/>
          <p14:tracePt t="18324" x="10425113" y="3228975"/>
          <p14:tracePt t="18333" x="10526713" y="3246438"/>
          <p14:tracePt t="18340" x="10628313" y="3254375"/>
          <p14:tracePt t="18347" x="10714038" y="3263900"/>
          <p14:tracePt t="18357" x="10756900" y="3271838"/>
          <p14:tracePt t="18366" x="10790238" y="3279775"/>
          <p14:tracePt t="18371" x="10823575" y="3279775"/>
          <p14:tracePt t="18377" x="10858500" y="3279775"/>
          <p14:tracePt t="18387" x="10874375" y="3279775"/>
          <p14:tracePt t="18394" x="10917238" y="3279775"/>
          <p14:tracePt t="18403" x="10934700" y="3279775"/>
          <p14:tracePt t="18410" x="10960100" y="3279775"/>
          <p14:tracePt t="18419" x="10968038" y="3279775"/>
          <p14:tracePt t="18434" x="10977563" y="3279775"/>
          <p14:tracePt t="18731" x="10968038" y="3289300"/>
          <p14:tracePt t="18739" x="10960100" y="3289300"/>
          <p14:tracePt t="18747" x="10942638" y="3297238"/>
          <p14:tracePt t="18756" x="10917238" y="3305175"/>
          <p14:tracePt t="18763" x="10909300" y="3322638"/>
          <p14:tracePt t="18771" x="10883900" y="3330575"/>
          <p14:tracePt t="18780" x="10848975" y="3348038"/>
          <p14:tracePt t="18788" x="10823575" y="3355975"/>
          <p14:tracePt t="18797" x="10782300" y="3382963"/>
          <p14:tracePt t="18805" x="10729913" y="3408363"/>
          <p14:tracePt t="18812" x="10679113" y="3449638"/>
          <p14:tracePt t="18820" x="10645775" y="3467100"/>
          <p14:tracePt t="18828" x="10577513" y="3509963"/>
          <p14:tracePt t="18837" x="10518775" y="3560763"/>
          <p14:tracePt t="18845" x="10450513" y="3594100"/>
          <p14:tracePt t="18850" x="10348913" y="3654425"/>
          <p14:tracePt t="18860" x="10255250" y="3697288"/>
          <p14:tracePt t="18867" x="10144125" y="3748088"/>
          <p14:tracePt t="18876" x="10067925" y="3763963"/>
          <p14:tracePt t="18883" x="9974263" y="3806825"/>
          <p14:tracePt t="18891" x="9890125" y="3832225"/>
          <p14:tracePt t="18900" x="9839325" y="3841750"/>
          <p14:tracePt t="18906" x="9796463" y="3849688"/>
          <p14:tracePt t="18915" x="9761538" y="3849688"/>
          <p14:tracePt t="18923" x="9753600" y="3849688"/>
          <p14:tracePt t="18930" x="9745663" y="3849688"/>
          <p14:tracePt t="18976" x="9736138" y="3849688"/>
          <p14:tracePt t="18991" x="9728200" y="3849688"/>
          <p14:tracePt t="19016" x="9685338" y="3849688"/>
          <p14:tracePt t="19024" x="9667875" y="3841750"/>
          <p14:tracePt t="19031" x="9634538" y="3841750"/>
          <p14:tracePt t="19040" x="9617075" y="3832225"/>
          <p14:tracePt t="19047" x="9591675" y="3832225"/>
          <p14:tracePt t="19056" x="9583738" y="3824288"/>
          <p14:tracePt t="19063" x="9575800" y="3824288"/>
          <p14:tracePt t="19071" x="9566275" y="3824288"/>
          <p14:tracePt t="19078" x="9558338" y="3816350"/>
          <p14:tracePt t="19086" x="9540875" y="3806825"/>
          <p14:tracePt t="19093" x="9515475" y="3798888"/>
          <p14:tracePt t="19102" x="9498013" y="3798888"/>
          <p14:tracePt t="19109" x="9447213" y="3773488"/>
          <p14:tracePt t="19118" x="9413875" y="3756025"/>
          <p14:tracePt t="19126" x="9363075" y="3730625"/>
          <p14:tracePt t="19135" x="9312275" y="3697288"/>
          <p14:tracePt t="19142" x="9277350" y="3679825"/>
          <p14:tracePt t="19150" x="9269413" y="3662363"/>
          <p14:tracePt t="19159" x="9251950" y="3662363"/>
          <p14:tracePt t="19166" x="9236075" y="3654425"/>
          <p14:tracePt t="19177" x="9226550" y="3646488"/>
          <p14:tracePt t="19189" x="9226550" y="3636963"/>
          <p14:tracePt t="19822" x="9218613" y="3629025"/>
          <p14:tracePt t="19831" x="9209088" y="3629025"/>
          <p14:tracePt t="19835" x="9209088" y="3619500"/>
          <p14:tracePt t="19844" x="9193213" y="3611563"/>
          <p14:tracePt t="19851" x="9183688" y="3611563"/>
          <p14:tracePt t="19860" x="9175750" y="3611563"/>
          <p14:tracePt t="19868" x="9158288" y="3611563"/>
          <p14:tracePt t="19877" x="9150350" y="3611563"/>
          <p14:tracePt t="19885" x="9142413" y="3603625"/>
          <p14:tracePt t="19892" x="9132888" y="3603625"/>
          <p14:tracePt t="19901" x="9124950" y="3603625"/>
          <p14:tracePt t="19909" x="9117013" y="3603625"/>
          <p14:tracePt t="19917" x="9099550" y="3603625"/>
          <p14:tracePt t="19926" x="9082088" y="3603625"/>
          <p14:tracePt t="19933" x="9064625" y="3603625"/>
          <p14:tracePt t="19943" x="9039225" y="3603625"/>
          <p14:tracePt t="19948" x="9005888" y="3603625"/>
          <p14:tracePt t="19956" x="8963025" y="3603625"/>
          <p14:tracePt t="19964" x="8921750" y="3603625"/>
          <p14:tracePt t="19971" x="8878888" y="3603625"/>
          <p14:tracePt t="19980" x="8853488" y="3603625"/>
          <p14:tracePt t="19987" x="8818563" y="3603625"/>
          <p14:tracePt t="19995" x="8810625" y="3603625"/>
          <p14:tracePt t="20003" x="8785225" y="3603625"/>
          <p14:tracePt t="20009" x="8767763" y="3603625"/>
          <p14:tracePt t="20027" x="8750300" y="3594100"/>
          <p14:tracePt t="20035" x="8716963" y="3586163"/>
          <p14:tracePt t="20042" x="8699500" y="3578225"/>
          <p14:tracePt t="20050" x="8683625" y="3568700"/>
          <p14:tracePt t="20058" x="8666163" y="3568700"/>
          <p14:tracePt t="20067" x="8658225" y="3560763"/>
          <p14:tracePt t="20082" x="8648700" y="3560763"/>
          <p14:tracePt t="20099" x="8640763" y="3560763"/>
          <p14:tracePt t="20115" x="8632825" y="3560763"/>
          <p14:tracePt t="20154" x="8623300" y="3560763"/>
          <p14:tracePt t="20161" x="8615363" y="3560763"/>
          <p14:tracePt t="20175" x="8605838" y="3560763"/>
          <p14:tracePt t="20184" x="8597900" y="3560763"/>
          <p14:tracePt t="20192" x="8589963" y="3552825"/>
          <p14:tracePt t="20200" x="8580438" y="3552825"/>
          <p14:tracePt t="20209" x="8521700" y="3535363"/>
          <p14:tracePt t="20215" x="8488363" y="3527425"/>
          <p14:tracePt t="20225" x="8428038" y="3517900"/>
          <p14:tracePt t="20233" x="8385175" y="3509963"/>
          <p14:tracePt t="20243" x="8359775" y="3502025"/>
          <p14:tracePt t="20249" x="8343900" y="3492500"/>
          <p14:tracePt t="20258" x="8326438" y="3492500"/>
          <p14:tracePt t="20265" x="8301038" y="3484563"/>
          <p14:tracePt t="20273" x="8291513" y="3484563"/>
          <p14:tracePt t="20303" x="8283575" y="3484563"/>
          <p14:tracePt t="20343" x="8275638" y="3484563"/>
          <p14:tracePt t="20350" x="8258175" y="3484563"/>
          <p14:tracePt t="20358" x="8240713" y="3484563"/>
          <p14:tracePt t="20365" x="8224838" y="3484563"/>
          <p14:tracePt t="20375" x="8207375" y="3484563"/>
          <p14:tracePt t="20383" x="8189913" y="3484563"/>
          <p14:tracePt t="20392" x="8164513" y="3484563"/>
          <p14:tracePt t="20399" x="8139113" y="3484563"/>
          <p14:tracePt t="20409" x="8113713" y="3484563"/>
          <p14:tracePt t="20415" x="8096250" y="3484563"/>
          <p14:tracePt t="20422" x="8080375" y="3484563"/>
          <p14:tracePt t="20431" x="8054975" y="3475038"/>
          <p14:tracePt t="20446" x="8037513" y="3467100"/>
          <p14:tracePt t="20453" x="8029575" y="3467100"/>
          <p14:tracePt t="20509" x="8020050" y="3467100"/>
          <p14:tracePt t="20523" x="8012113" y="3467100"/>
          <p14:tracePt t="20540" x="8004175" y="3467100"/>
          <p14:tracePt t="20556" x="7994650" y="3467100"/>
          <p14:tracePt t="20563" x="7986713" y="3467100"/>
          <p14:tracePt t="20593" x="7969250" y="3475038"/>
          <p14:tracePt t="20601" x="7961313" y="3475038"/>
          <p14:tracePt t="20617" x="7951788" y="3475038"/>
          <p14:tracePt t="20633" x="7943850" y="3475038"/>
          <p14:tracePt t="20641" x="7935913" y="3475038"/>
          <p14:tracePt t="20665" x="7926388" y="3475038"/>
          <p14:tracePt t="20706" x="7918450" y="3475038"/>
          <p14:tracePt t="20760" x="7910513" y="3484563"/>
          <p14:tracePt t="20767" x="7900988" y="3484563"/>
          <p14:tracePt t="20775" x="7893050" y="3484563"/>
          <p14:tracePt t="20783" x="7885113" y="3484563"/>
          <p14:tracePt t="20791" x="7875588" y="3492500"/>
          <p14:tracePt t="20807" x="7867650" y="3492500"/>
          <p14:tracePt t="20815" x="7859713" y="3502025"/>
          <p14:tracePt t="20847" x="7850188" y="3502025"/>
          <p14:tracePt t="21131" x="7867650" y="3502025"/>
          <p14:tracePt t="21140" x="7900988" y="3502025"/>
          <p14:tracePt t="21147" x="7951788" y="3502025"/>
          <p14:tracePt t="21158" x="8012113" y="3502025"/>
          <p14:tracePt t="21164" x="8054975" y="3502025"/>
          <p14:tracePt t="21174" x="8156575" y="3502025"/>
          <p14:tracePt t="21179" x="8240713" y="3502025"/>
          <p14:tracePt t="21189" x="8369300" y="3484563"/>
          <p14:tracePt t="21196" x="8462963" y="3484563"/>
          <p14:tracePt t="21204" x="8605838" y="3459163"/>
          <p14:tracePt t="21211" x="8709025" y="3449638"/>
          <p14:tracePt t="21218" x="8861425" y="3449638"/>
          <p14:tracePt t="21225" x="8972550" y="3449638"/>
          <p14:tracePt t="21233" x="9132888" y="3441700"/>
          <p14:tracePt t="21242" x="9244013" y="3441700"/>
          <p14:tracePt t="21250" x="9396413" y="3441700"/>
          <p14:tracePt t="21258" x="9498013" y="3441700"/>
          <p14:tracePt t="21265" x="9626600" y="3441700"/>
          <p14:tracePt t="21274" x="9710738" y="3441700"/>
          <p14:tracePt t="21281" x="9839325" y="3441700"/>
          <p14:tracePt t="21291" x="9890125" y="3441700"/>
          <p14:tracePt t="21297" x="9983788" y="3441700"/>
          <p14:tracePt t="21307" x="10042525" y="3459163"/>
          <p14:tracePt t="21313" x="10118725" y="3484563"/>
          <p14:tracePt t="21325" x="10136188" y="3484563"/>
          <p14:tracePt t="21329" x="10186988" y="3502025"/>
          <p14:tracePt t="21338" x="10194925" y="3509963"/>
          <p14:tracePt t="21345" x="10204450" y="3509963"/>
          <p14:tracePt t="21488" x="10204450" y="3517900"/>
          <p14:tracePt t="21496" x="10186988" y="3517900"/>
          <p14:tracePt t="21504" x="10179050" y="3517900"/>
          <p14:tracePt t="21526" x="10169525" y="3527425"/>
          <p14:tracePt t="21533" x="10161588" y="3535363"/>
          <p14:tracePt t="21541" x="10153650" y="3535363"/>
          <p14:tracePt t="21565" x="10144125" y="3535363"/>
          <p14:tracePt t="21574" x="10136188" y="3543300"/>
          <p14:tracePt t="21581" x="10118725" y="3568700"/>
          <p14:tracePt t="21590" x="10101263" y="3578225"/>
          <p14:tracePt t="21597" x="10085388" y="3586163"/>
          <p14:tracePt t="21608" x="10067925" y="3594100"/>
          <p14:tracePt t="21624" x="10050463" y="3594100"/>
          <p14:tracePt t="21642" x="10042525" y="3603625"/>
          <p14:tracePt t="21647" x="10034588" y="3603625"/>
          <p14:tracePt t="21653" x="10025063" y="3603625"/>
          <p14:tracePt t="21661" x="10017125" y="3603625"/>
          <p14:tracePt t="21675" x="9999663" y="3603625"/>
          <p14:tracePt t="21691" x="9991725" y="3603625"/>
          <p14:tracePt t="21699" x="9974263" y="3603625"/>
          <p14:tracePt t="21707" x="9966325" y="3603625"/>
          <p14:tracePt t="21715" x="9956800" y="3603625"/>
          <p14:tracePt t="21725" x="9948863" y="3603625"/>
          <p14:tracePt t="21749" x="9940925" y="3603625"/>
          <p14:tracePt t="21757" x="9931400" y="3603625"/>
          <p14:tracePt t="21841" x="9923463" y="3603625"/>
          <p14:tracePt t="23080" x="9940925" y="3578225"/>
          <p14:tracePt t="23082" x="9991725" y="3527425"/>
          <p14:tracePt t="23089" x="10042525" y="3475038"/>
          <p14:tracePt t="23097" x="10067925" y="3449638"/>
          <p14:tracePt t="23105" x="10067925" y="3441700"/>
          <p14:tracePt t="24621" x="10101263" y="3424238"/>
          <p14:tracePt t="24629" x="10161588" y="3390900"/>
          <p14:tracePt t="24637" x="10229850" y="3340100"/>
          <p14:tracePt t="24645" x="10306050" y="3279775"/>
          <p14:tracePt t="24654" x="10382250" y="3221038"/>
          <p14:tracePt t="24663" x="10467975" y="3160713"/>
          <p14:tracePt t="24671" x="10544175" y="3109913"/>
          <p14:tracePt t="24679" x="10602913" y="3101975"/>
          <p14:tracePt t="24763" x="10594975" y="3101975"/>
          <p14:tracePt t="24770" x="10577513" y="3109913"/>
          <p14:tracePt t="24779" x="10552113" y="3119438"/>
          <p14:tracePt t="24787" x="10544175" y="3119438"/>
          <p14:tracePt t="24795" x="10534650" y="3135313"/>
          <p14:tracePt t="24804" x="10526713" y="3152775"/>
          <p14:tracePt t="24813" x="10509250" y="3170238"/>
          <p14:tracePt t="24821" x="10493375" y="3203575"/>
          <p14:tracePt t="24829" x="10475913" y="3238500"/>
          <p14:tracePt t="24837" x="10450513" y="3271838"/>
          <p14:tracePt t="24845" x="10415588" y="3322638"/>
          <p14:tracePt t="24853" x="10374313" y="3373438"/>
          <p14:tracePt t="24860" x="10331450" y="3433763"/>
          <p14:tracePt t="24868" x="10288588" y="3502025"/>
          <p14:tracePt t="24877" x="10237788" y="3568700"/>
          <p14:tracePt t="24884" x="10194925" y="3629025"/>
          <p14:tracePt t="24890" x="10161588" y="3697288"/>
          <p14:tracePt t="24898" x="10144125" y="3738563"/>
          <p14:tracePt t="24908" x="10126663" y="3790950"/>
          <p14:tracePt t="24915" x="10101263" y="3849688"/>
          <p14:tracePt t="24925" x="10101263" y="3892550"/>
          <p14:tracePt t="24931" x="10101263" y="3935413"/>
          <p14:tracePt t="24938" x="10093325" y="3986213"/>
          <p14:tracePt t="24947" x="10075863" y="4027488"/>
          <p14:tracePt t="24954" x="10042525" y="4095750"/>
          <p14:tracePt t="24963" x="10017125" y="4146550"/>
          <p14:tracePt t="24971" x="9999663" y="4181475"/>
          <p14:tracePt t="24979" x="9983788" y="4214813"/>
          <p14:tracePt t="24987" x="9940925" y="4249738"/>
          <p14:tracePt t="24995" x="9923463" y="4275138"/>
          <p14:tracePt t="25005" x="9906000" y="4291013"/>
          <p14:tracePt t="25012" x="9890125" y="4308475"/>
          <p14:tracePt t="25020" x="9864725" y="4333875"/>
          <p14:tracePt t="25028" x="9847263" y="4341813"/>
          <p14:tracePt t="25034" x="9821863" y="4368800"/>
          <p14:tracePt t="25041" x="9804400" y="4376738"/>
          <p14:tracePt t="25049" x="9796463" y="4384675"/>
          <p14:tracePt t="25058" x="9771063" y="4402138"/>
          <p14:tracePt t="25065" x="9761538" y="4410075"/>
          <p14:tracePt t="25071" x="9745663" y="4410075"/>
          <p14:tracePt t="25080" x="9736138" y="4410075"/>
          <p14:tracePt t="25097" x="9728200" y="4410075"/>
          <p14:tracePt t="25114" x="9720263" y="4410075"/>
          <p14:tracePt t="25121" x="9710738" y="4410075"/>
          <p14:tracePt t="25128" x="9694863" y="4410075"/>
          <p14:tracePt t="25138" x="9659938" y="4410075"/>
          <p14:tracePt t="25144" x="9609138" y="4410075"/>
          <p14:tracePt t="25154" x="9566275" y="4410075"/>
          <p14:tracePt t="25159" x="9507538" y="4410075"/>
          <p14:tracePt t="25170" x="9447213" y="4410075"/>
          <p14:tracePt t="25175" x="9431338" y="4410075"/>
          <p14:tracePt t="25183" x="9380538" y="4402138"/>
          <p14:tracePt t="25192" x="9363075" y="4394200"/>
          <p14:tracePt t="25198" x="9337675" y="4384675"/>
          <p14:tracePt t="25206" x="9302750" y="4351338"/>
          <p14:tracePt t="25213" x="9277350" y="4351338"/>
          <p14:tracePt t="25221" x="9244013" y="4316413"/>
          <p14:tracePt t="25230" x="9218613" y="4308475"/>
          <p14:tracePt t="25237" x="9183688" y="4291013"/>
          <p14:tracePt t="25247" x="9175750" y="4283075"/>
          <p14:tracePt t="25254" x="9167813" y="4265613"/>
          <p14:tracePt t="25262" x="9158288" y="4265613"/>
          <p14:tracePt t="25270" x="9142413" y="4257675"/>
          <p14:tracePt t="25278" x="9132888" y="4240213"/>
          <p14:tracePt t="25287" x="9124950" y="4232275"/>
          <p14:tracePt t="25293" x="9117013" y="4232275"/>
          <p14:tracePt t="25304" x="9107488" y="4214813"/>
          <p14:tracePt t="25309" x="9107488" y="4206875"/>
          <p14:tracePt t="25320" x="9099550" y="4206875"/>
          <p14:tracePt t="25327" x="9091613" y="4197350"/>
          <p14:tracePt t="25333" x="9091613" y="4189413"/>
          <p14:tracePt t="25343" x="9082088" y="4189413"/>
          <p14:tracePt t="25350" x="9074150" y="4181475"/>
          <p14:tracePt t="25356" x="9064625" y="4181475"/>
          <p14:tracePt t="25364" x="9056688" y="4181475"/>
          <p14:tracePt t="25373" x="9039225" y="4181475"/>
          <p14:tracePt t="25388" x="9023350" y="4181475"/>
          <p14:tracePt t="25397" x="9005888" y="4181475"/>
          <p14:tracePt t="25404" x="8997950" y="4181475"/>
          <p14:tracePt t="25412" x="8929688" y="4181475"/>
          <p14:tracePt t="25420" x="8904288" y="4189413"/>
          <p14:tracePt t="25429" x="8853488" y="4206875"/>
          <p14:tracePt t="25437" x="8802688" y="4232275"/>
          <p14:tracePt t="25445" x="8767763" y="4249738"/>
          <p14:tracePt t="25454" x="8709025" y="4275138"/>
          <p14:tracePt t="25459" x="8666163" y="4291013"/>
          <p14:tracePt t="25470" x="8632825" y="4308475"/>
          <p14:tracePt t="25480" x="8580438" y="4333875"/>
          <p14:tracePt t="25494" x="8529638" y="4368800"/>
          <p14:tracePt t="25500" x="8513763" y="4384675"/>
          <p14:tracePt t="25506" x="8488363" y="4402138"/>
          <p14:tracePt t="25518" x="8462963" y="4419600"/>
          <p14:tracePt t="25524" x="8445500" y="4435475"/>
          <p14:tracePt t="25531" x="8435975" y="4445000"/>
          <p14:tracePt t="25538" x="8435975" y="4452938"/>
          <p14:tracePt t="25547" x="8420100" y="4470400"/>
          <p14:tracePt t="25554" x="8410575" y="4470400"/>
          <p14:tracePt t="25563" x="8410575" y="4486275"/>
          <p14:tracePt t="25570" x="8402638" y="4503738"/>
          <p14:tracePt t="25579" x="8385175" y="4554538"/>
          <p14:tracePt t="25587" x="8359775" y="4605338"/>
          <p14:tracePt t="25595" x="8359775" y="4630738"/>
          <p14:tracePt t="25604" x="8359775" y="4657725"/>
          <p14:tracePt t="25610" x="8359775" y="4699000"/>
          <p14:tracePt t="25620" x="8359775" y="4716463"/>
          <p14:tracePt t="25626" x="8369300" y="4749800"/>
          <p14:tracePt t="25634" x="8394700" y="4810125"/>
          <p14:tracePt t="25641" x="8410575" y="4843463"/>
          <p14:tracePt t="25650" x="8478838" y="4929188"/>
          <p14:tracePt t="25659" x="8504238" y="4946650"/>
          <p14:tracePt t="25665" x="8539163" y="4997450"/>
          <p14:tracePt t="25673" x="8580438" y="5048250"/>
          <p14:tracePt t="25679" x="8623300" y="5091113"/>
          <p14:tracePt t="25687" x="8658225" y="5124450"/>
          <p14:tracePt t="25697" x="8691563" y="5167313"/>
          <p14:tracePt t="25703" x="8734425" y="5226050"/>
          <p14:tracePt t="25712" x="8767763" y="5260975"/>
          <p14:tracePt t="25719" x="8785225" y="5276850"/>
          <p14:tracePt t="25729" x="8818563" y="5302250"/>
          <p14:tracePt t="25736" x="8836025" y="5319713"/>
          <p14:tracePt t="25746" x="8853488" y="5337175"/>
          <p14:tracePt t="25754" x="8869363" y="5353050"/>
          <p14:tracePt t="25761" x="8894763" y="5370513"/>
          <p14:tracePt t="25771" x="8921750" y="5387975"/>
          <p14:tracePt t="25778" x="8937625" y="5395913"/>
          <p14:tracePt t="25793" x="8955088" y="5405438"/>
          <p14:tracePt t="25801" x="8972550" y="5421313"/>
          <p14:tracePt t="25808" x="8972550" y="5430838"/>
          <p14:tracePt t="25815" x="8997950" y="5438775"/>
          <p14:tracePt t="25821" x="9023350" y="5456238"/>
          <p14:tracePt t="25830" x="9031288" y="5464175"/>
          <p14:tracePt t="25838" x="9048750" y="5481638"/>
          <p14:tracePt t="25848" x="9074150" y="5489575"/>
          <p14:tracePt t="25853" x="9099550" y="5489575"/>
          <p14:tracePt t="25864" x="9107488" y="5497513"/>
          <p14:tracePt t="25870" x="9132888" y="5514975"/>
          <p14:tracePt t="25879" x="9150350" y="5524500"/>
          <p14:tracePt t="25887" x="9175750" y="5532438"/>
          <p14:tracePt t="25898" x="9183688" y="5540375"/>
          <p14:tracePt t="25904" x="9209088" y="5557838"/>
          <p14:tracePt t="25911" x="9226550" y="5565775"/>
          <p14:tracePt t="25925" x="9236075" y="5565775"/>
          <p14:tracePt t="25935" x="9244013" y="5565775"/>
          <p14:tracePt t="25942" x="9251950" y="5575300"/>
          <p14:tracePt t="25965" x="9261475" y="5591175"/>
          <p14:tracePt t="25972" x="9261475" y="5600700"/>
          <p14:tracePt t="25981" x="9269413" y="5608638"/>
          <p14:tracePt t="25989" x="9269413" y="5626100"/>
          <p14:tracePt t="25998" x="9269413" y="5641975"/>
          <p14:tracePt t="26004" x="9269413" y="5651500"/>
          <p14:tracePt t="26013" x="9269413" y="5676900"/>
          <p14:tracePt t="26021" x="9261475" y="5694363"/>
          <p14:tracePt t="26029" x="9251950" y="5719763"/>
          <p14:tracePt t="26037" x="9226550" y="5753100"/>
          <p14:tracePt t="26045" x="9175750" y="5803900"/>
          <p14:tracePt t="26054" x="9142413" y="5829300"/>
          <p14:tracePt t="26061" x="9074150" y="5872163"/>
          <p14:tracePt t="26070" x="9013825" y="5905500"/>
          <p14:tracePt t="26076" x="8937625" y="5948363"/>
          <p14:tracePt t="26087" x="8843963" y="5991225"/>
          <p14:tracePt t="26092" x="8785225" y="6016625"/>
          <p14:tracePt t="26102" x="8734425" y="6034088"/>
          <p14:tracePt t="26108" x="8691563" y="6034088"/>
          <p14:tracePt t="26117" x="8640763" y="6042025"/>
          <p14:tracePt t="26122" x="8615363" y="6049963"/>
          <p14:tracePt t="26131" x="8580438" y="6049963"/>
          <p14:tracePt t="26140" x="8555038" y="6059488"/>
          <p14:tracePt t="26147" x="8547100" y="6059488"/>
          <p14:tracePt t="26155" x="8529638" y="6059488"/>
          <p14:tracePt t="26164" x="8513763" y="6059488"/>
          <p14:tracePt t="26168" x="8504238" y="6059488"/>
          <p14:tracePt t="26180" x="8496300" y="6059488"/>
          <p14:tracePt t="26187" x="8478838" y="6067425"/>
          <p14:tracePt t="26195" x="8470900" y="6067425"/>
          <p14:tracePt t="26204" x="8453438" y="6067425"/>
          <p14:tracePt t="26220" x="8445500" y="6067425"/>
          <p14:tracePt t="26227" x="8435975" y="6067425"/>
          <p14:tracePt t="26237" x="8428038" y="6067425"/>
          <p14:tracePt t="26250" x="8420100" y="6067425"/>
          <p14:tracePt t="26259" x="8410575" y="6067425"/>
          <p14:tracePt t="26268" x="8402638" y="6067425"/>
          <p14:tracePt t="26272" x="8394700" y="6067425"/>
          <p14:tracePt t="26280" x="8377238" y="6067425"/>
          <p14:tracePt t="26290" x="8369300" y="6067425"/>
          <p14:tracePt t="26296" x="8351838" y="6067425"/>
          <p14:tracePt t="26303" x="8334375" y="6067425"/>
          <p14:tracePt t="26313" x="8318500" y="6067425"/>
          <p14:tracePt t="26319" x="8308975" y="6067425"/>
          <p14:tracePt t="26329" x="8291513" y="6067425"/>
          <p14:tracePt t="26337" x="8275638" y="6067425"/>
          <p14:tracePt t="26345" x="8258175" y="6067425"/>
          <p14:tracePt t="26359" x="8250238" y="6059488"/>
          <p14:tracePt t="26369" x="8240713" y="6059488"/>
          <p14:tracePt t="30738" x="8308975" y="6034088"/>
          <p14:tracePt t="30745" x="8428038" y="5991225"/>
          <p14:tracePt t="30753" x="8597900" y="5940425"/>
          <p14:tracePt t="30761" x="8886825" y="5854700"/>
          <p14:tracePt t="30769" x="9312275" y="5753100"/>
          <p14:tracePt t="30777" x="9642475" y="5702300"/>
          <p14:tracePt t="30785" x="9771063" y="5676900"/>
          <p14:tracePt t="30793" x="9786938" y="5668963"/>
          <p14:tracePt t="30832" x="9786938" y="5641975"/>
          <p14:tracePt t="30839" x="9786938" y="5591175"/>
          <p14:tracePt t="30848" x="9786938" y="5557838"/>
          <p14:tracePt t="30855" x="9786938" y="5549900"/>
          <p14:tracePt t="30888" x="9786938" y="5540375"/>
          <p14:tracePt t="30911" x="9786938" y="5524500"/>
          <p14:tracePt t="30927" x="9786938" y="5507038"/>
          <p14:tracePt t="30936" x="9796463" y="5489575"/>
          <p14:tracePt t="30943" x="9796463" y="5481638"/>
          <p14:tracePt t="30949" x="9796463" y="5464175"/>
          <p14:tracePt t="30957" x="9796463" y="5446713"/>
          <p14:tracePt t="30964" x="9796463" y="5413375"/>
          <p14:tracePt t="30974" x="9796463" y="5380038"/>
          <p14:tracePt t="30981" x="9796463" y="5362575"/>
          <p14:tracePt t="30990" x="9779000" y="5345113"/>
          <p14:tracePt t="30998" x="9761538" y="5337175"/>
          <p14:tracePt t="31005" x="9761538" y="5327650"/>
          <p14:tracePt t="31014" x="9736138" y="5319713"/>
          <p14:tracePt t="31033" x="9694863" y="5302250"/>
          <p14:tracePt t="31038" x="9659938" y="5286375"/>
          <p14:tracePt t="31046" x="9634538" y="5286375"/>
          <p14:tracePt t="31054" x="9609138" y="5268913"/>
          <p14:tracePt t="31063" x="9583738" y="5260975"/>
          <p14:tracePt t="31069" x="9540875" y="5243513"/>
          <p14:tracePt t="31077" x="9482138" y="5208588"/>
          <p14:tracePt t="31085" x="9447213" y="5192713"/>
          <p14:tracePt t="31093" x="9371013" y="5149850"/>
          <p14:tracePt t="31101" x="9302750" y="5106988"/>
          <p14:tracePt t="31109" x="9244013" y="5064125"/>
          <p14:tracePt t="31115" x="9175750" y="4997450"/>
          <p14:tracePt t="31125" x="9099550" y="4929188"/>
          <p14:tracePt t="31132" x="9039225" y="4878388"/>
          <p14:tracePt t="31141" x="8988425" y="4827588"/>
          <p14:tracePt t="31148" x="8963025" y="4759325"/>
          <p14:tracePt t="31157" x="8921750" y="4708525"/>
          <p14:tracePt t="31165" x="8861425" y="4605338"/>
          <p14:tracePt t="31171" x="8836025" y="4546600"/>
          <p14:tracePt t="31182" x="8810625" y="4470400"/>
          <p14:tracePt t="31185" x="8802688" y="4419600"/>
          <p14:tracePt t="31193" x="8785225" y="4376738"/>
          <p14:tracePt t="31202" x="8777288" y="4333875"/>
          <p14:tracePt t="31210" x="8777288" y="4316413"/>
          <p14:tracePt t="31218" x="8777288" y="4308475"/>
          <p14:tracePt t="31225" x="8777288" y="4300538"/>
          <p14:tracePt t="31250" x="8777288" y="4291013"/>
          <p14:tracePt t="31267" x="8777288" y="4283075"/>
          <p14:tracePt t="31281" x="8777288" y="4275138"/>
          <p14:tracePt t="31291" x="8777288" y="4265613"/>
          <p14:tracePt t="31298" x="8785225" y="4257675"/>
          <p14:tracePt t="31304" x="8793163" y="4240213"/>
          <p14:tracePt t="31320" x="8802688" y="4232275"/>
          <p14:tracePt t="31337" x="8802688" y="4224338"/>
          <p14:tracePt t="31353" x="8810625" y="4224338"/>
          <p14:tracePt t="31456" x="8802688" y="4249738"/>
          <p14:tracePt t="31465" x="8734425" y="4316413"/>
          <p14:tracePt t="31470" x="8674100" y="4384675"/>
          <p14:tracePt t="31480" x="8597900" y="4435475"/>
          <p14:tracePt t="31489" x="8529638" y="4478338"/>
          <p14:tracePt t="31500" x="8462963" y="4521200"/>
          <p14:tracePt t="31507" x="8359775" y="4579938"/>
          <p14:tracePt t="31513" x="8258175" y="4640263"/>
          <p14:tracePt t="31518" x="8199438" y="4657725"/>
          <p14:tracePt t="31527" x="8105775" y="4708525"/>
          <p14:tracePt t="31534" x="8020050" y="4724400"/>
          <p14:tracePt t="31541" x="7977188" y="4724400"/>
          <p14:tracePt t="31550" x="7900988" y="4733925"/>
          <p14:tracePt t="31557" x="7867650" y="4733925"/>
          <p14:tracePt t="31565" x="7824788" y="4733925"/>
          <p14:tracePt t="31573" x="7807325" y="4733925"/>
          <p14:tracePt t="31589" x="7799388" y="4733925"/>
          <p14:tracePt t="31669" x="7799388" y="4759325"/>
          <p14:tracePt t="31675" x="7816850" y="4767263"/>
          <p14:tracePt t="31681" x="7824788" y="4775200"/>
          <p14:tracePt t="31690" x="7850188" y="4792663"/>
          <p14:tracePt t="31697" x="7867650" y="4810125"/>
          <p14:tracePt t="31706" x="7885113" y="4810125"/>
          <p14:tracePt t="31714" x="7918450" y="4835525"/>
          <p14:tracePt t="31723" x="7969250" y="4868863"/>
          <p14:tracePt t="31732" x="8004175" y="4886325"/>
          <p14:tracePt t="31739" x="8070850" y="4911725"/>
          <p14:tracePt t="31749" x="8096250" y="4929188"/>
          <p14:tracePt t="31754" x="8139113" y="4972050"/>
          <p14:tracePt t="31765" x="8174038" y="4987925"/>
          <p14:tracePt t="31770" x="8199438" y="5005388"/>
          <p14:tracePt t="31777" x="8232775" y="5022850"/>
          <p14:tracePt t="31783" x="8266113" y="5038725"/>
          <p14:tracePt t="31793" x="8283575" y="5038725"/>
          <p14:tracePt t="31799" x="8318500" y="5048250"/>
          <p14:tracePt t="31809" x="8326438" y="5064125"/>
          <p14:tracePt t="31815" x="8359775" y="5081588"/>
          <p14:tracePt t="31823" x="8369300" y="5091113"/>
          <p14:tracePt t="31832" x="8385175" y="5099050"/>
          <p14:tracePt t="31839" x="8402638" y="5106988"/>
          <p14:tracePt t="31849" x="8428038" y="5116513"/>
          <p14:tracePt t="31857" x="8445500" y="5124450"/>
          <p14:tracePt t="31865" x="8470900" y="5141913"/>
          <p14:tracePt t="31874" x="8478838" y="5141913"/>
          <p14:tracePt t="31881" x="8504238" y="5157788"/>
          <p14:tracePt t="31886" x="8539163" y="5175250"/>
          <p14:tracePt t="31894" x="8564563" y="5183188"/>
          <p14:tracePt t="31902" x="8589963" y="5192713"/>
          <p14:tracePt t="31909" x="8597900" y="5192713"/>
          <p14:tracePt t="31917" x="8615363" y="5200650"/>
          <p14:tracePt t="31925" x="8632825" y="5200650"/>
          <p14:tracePt t="31941" x="8640763" y="5200650"/>
          <p14:tracePt t="31949" x="8648700" y="5200650"/>
          <p14:tracePt t="32019" x="8666163" y="5200650"/>
          <p14:tracePt t="32027" x="8674100" y="5200650"/>
          <p14:tracePt t="32043" x="8683625" y="5208588"/>
          <p14:tracePt t="32051" x="8691563" y="5218113"/>
          <p14:tracePt t="32060" x="8699500" y="5226050"/>
          <p14:tracePt t="32077" x="8716963" y="5226050"/>
          <p14:tracePt t="32084" x="8724900" y="5226050"/>
          <p14:tracePt t="32100" x="8724900" y="5235575"/>
          <p14:tracePt t="32115" x="8734425" y="5235575"/>
          <p14:tracePt t="32131" x="8742363" y="5243513"/>
          <p14:tracePt t="32320" x="8742363" y="5226050"/>
          <p14:tracePt t="32328" x="8724900" y="5192713"/>
          <p14:tracePt t="32336" x="8709025" y="5167313"/>
          <p14:tracePt t="32345" x="8683625" y="5141913"/>
          <p14:tracePt t="32352" x="8666163" y="5106988"/>
          <p14:tracePt t="32358" x="8648700" y="5091113"/>
          <p14:tracePt t="32366" x="8640763" y="5056188"/>
          <p14:tracePt t="32374" x="8623300" y="5022850"/>
          <p14:tracePt t="32381" x="8605838" y="5005388"/>
          <p14:tracePt t="32390" x="8597900" y="4987925"/>
          <p14:tracePt t="32398" x="8597900" y="4962525"/>
          <p14:tracePt t="32405" x="8589963" y="4954588"/>
          <p14:tracePt t="32414" x="8580438" y="4946650"/>
          <p14:tracePt t="32422" x="8572500" y="4937125"/>
          <p14:tracePt t="32430" x="8572500" y="4919663"/>
          <p14:tracePt t="32463" x="8572500" y="4911725"/>
          <p14:tracePt t="32484" x="8572500" y="4903788"/>
          <p14:tracePt t="32501" x="8572500" y="4894263"/>
          <p14:tracePt t="32507" x="8589963" y="4878388"/>
          <p14:tracePt t="32516" x="8605838" y="4843463"/>
          <p14:tracePt t="32524" x="8623300" y="4818063"/>
          <p14:tracePt t="32531" x="8640763" y="4792663"/>
          <p14:tracePt t="32539" x="8648700" y="4775200"/>
          <p14:tracePt t="32547" x="8666163" y="4759325"/>
          <p14:tracePt t="32555" x="8691563" y="4733925"/>
          <p14:tracePt t="32563" x="8709025" y="4716463"/>
          <p14:tracePt t="32571" x="8716963" y="4699000"/>
          <p14:tracePt t="32581" x="8724900" y="4691063"/>
          <p14:tracePt t="32587" x="8734425" y="4673600"/>
          <p14:tracePt t="32594" x="8742363" y="4665663"/>
          <p14:tracePt t="32602" x="8759825" y="4648200"/>
          <p14:tracePt t="32611" x="8785225" y="4640263"/>
          <p14:tracePt t="32618" x="8793163" y="4630738"/>
          <p14:tracePt t="32626" x="8818563" y="4622800"/>
          <p14:tracePt t="32634" x="8836025" y="4614863"/>
          <p14:tracePt t="32641" x="8853488" y="4614863"/>
          <p14:tracePt t="32650" x="8869363" y="4605338"/>
          <p14:tracePt t="32657" x="8886825" y="4605338"/>
          <p14:tracePt t="32667" x="8894763" y="4605338"/>
          <p14:tracePt t="32673" x="8912225" y="4605338"/>
          <p14:tracePt t="32682" x="8929688" y="4597400"/>
          <p14:tracePt t="32689" x="8937625" y="4597400"/>
          <p14:tracePt t="32698" x="8955088" y="4597400"/>
          <p14:tracePt t="32705" x="8963025" y="4597400"/>
          <p14:tracePt t="32713" x="8972550" y="4597400"/>
          <p14:tracePt t="32720" x="8988425" y="4597400"/>
          <p14:tracePt t="32745" x="8997950" y="4597400"/>
          <p14:tracePt t="32793" x="9005888" y="4597400"/>
          <p14:tracePt t="32955" x="8997950" y="4579938"/>
          <p14:tracePt t="32963" x="8988425" y="4572000"/>
          <p14:tracePt t="32979" x="8980488" y="4564063"/>
          <p14:tracePt t="32988" x="8980488" y="4554538"/>
          <p14:tracePt t="32996" x="8972550" y="4546600"/>
          <p14:tracePt t="33004" x="8963025" y="4546600"/>
          <p14:tracePt t="33013" x="8963025" y="4538663"/>
          <p14:tracePt t="33031" x="8937625" y="4521200"/>
          <p14:tracePt t="33035" x="8929688" y="4521200"/>
          <p14:tracePt t="33051" x="8921750" y="4513263"/>
          <p14:tracePt t="33057" x="8912225" y="4513263"/>
          <p14:tracePt t="33097" x="8904288" y="4503738"/>
          <p14:tracePt t="33105" x="8894763" y="4503738"/>
          <p14:tracePt t="33122" x="8886825" y="4503738"/>
          <p14:tracePt t="33130" x="8869363" y="4503738"/>
          <p14:tracePt t="33146" x="8861425" y="4503738"/>
          <p14:tracePt t="33153" x="8853488" y="4503738"/>
          <p14:tracePt t="33185" x="8843963" y="4503738"/>
          <p14:tracePt t="33209" x="8836025" y="4503738"/>
          <p14:tracePt t="33509" x="8818563" y="4503738"/>
          <p14:tracePt t="33517" x="8759825" y="4513263"/>
          <p14:tracePt t="33523" x="8699500" y="4513263"/>
          <p14:tracePt t="33529" x="8615363" y="4538663"/>
          <p14:tracePt t="33539" x="8529638" y="4546600"/>
          <p14:tracePt t="33546" x="8496300" y="4554538"/>
          <p14:tracePt t="33555" x="8435975" y="4554538"/>
          <p14:tracePt t="33563" x="8351838" y="4554538"/>
          <p14:tracePt t="33569" x="8291513" y="4554538"/>
          <p14:tracePt t="33580" x="8250238" y="4554538"/>
          <p14:tracePt t="33587" x="8215313" y="4554538"/>
          <p14:tracePt t="33597" x="8189913" y="4546600"/>
          <p14:tracePt t="33602" x="8181975" y="4538663"/>
          <p14:tracePt t="33619" x="8174038" y="4538663"/>
          <p14:tracePt t="33634" x="8164513" y="4538663"/>
          <p14:tracePt t="33760" x="8181975" y="4538663"/>
          <p14:tracePt t="33768" x="8199438" y="4529138"/>
          <p14:tracePt t="33773" x="8224838" y="4529138"/>
          <p14:tracePt t="33783" x="8258175" y="4529138"/>
          <p14:tracePt t="33790" x="8275638" y="4529138"/>
          <p14:tracePt t="33799" x="8301038" y="4529138"/>
          <p14:tracePt t="33806" x="8326438" y="4521200"/>
          <p14:tracePt t="33813" x="8343900" y="4521200"/>
          <p14:tracePt t="33823" x="8359775" y="4521200"/>
          <p14:tracePt t="33828" x="8385175" y="4521200"/>
          <p14:tracePt t="33839" x="8428038" y="4521200"/>
          <p14:tracePt t="33845" x="8462963" y="4521200"/>
          <p14:tracePt t="33855" x="8478838" y="4521200"/>
          <p14:tracePt t="33862" x="8513763" y="4521200"/>
          <p14:tracePt t="33869" x="8539163" y="4521200"/>
          <p14:tracePt t="33876" x="8564563" y="4521200"/>
          <p14:tracePt t="33884" x="8597900" y="4538663"/>
          <p14:tracePt t="33892" x="8605838" y="4538663"/>
          <p14:tracePt t="33900" x="8640763" y="4554538"/>
          <p14:tracePt t="33908" x="8666163" y="4564063"/>
          <p14:tracePt t="33915" x="8683625" y="4564063"/>
          <p14:tracePt t="33932" x="8691563" y="4564063"/>
          <p14:tracePt t="33941" x="8699500" y="4572000"/>
          <p14:tracePt t="33949" x="8709025" y="4572000"/>
          <p14:tracePt t="33995" x="8716963" y="4572000"/>
          <p14:tracePt t="34019" x="8724900" y="4572000"/>
          <p14:tracePt t="34035" x="8734425" y="4572000"/>
          <p14:tracePt t="34041" x="8759825" y="4572000"/>
          <p14:tracePt t="34051" x="8767763" y="4572000"/>
          <p14:tracePt t="34058" x="8785225" y="4572000"/>
          <p14:tracePt t="34067" x="8802688" y="4564063"/>
          <p14:tracePt t="34075" x="8810625" y="4564063"/>
          <p14:tracePt t="34082" x="8818563" y="4564063"/>
          <p14:tracePt t="34090" x="8836025" y="4564063"/>
          <p14:tracePt t="34097" x="8861425" y="4564063"/>
          <p14:tracePt t="34107" x="8886825" y="4564063"/>
          <p14:tracePt t="34112" x="8912225" y="4564063"/>
          <p14:tracePt t="34120" x="8937625" y="4564063"/>
          <p14:tracePt t="34130" x="8963025" y="4564063"/>
          <p14:tracePt t="34137" x="8972550" y="4564063"/>
          <p14:tracePt t="34146" x="8980488" y="4554538"/>
          <p14:tracePt t="34153" x="8997950" y="4554538"/>
          <p14:tracePt t="34169" x="9005888" y="4546600"/>
          <p14:tracePt t="34176" x="9031288" y="4546600"/>
          <p14:tracePt t="34185" x="9039225" y="4538663"/>
          <p14:tracePt t="34191" x="9048750" y="4529138"/>
          <p14:tracePt t="34199" x="9056688" y="4529138"/>
          <p14:tracePt t="34216" x="9064625" y="4529138"/>
          <p14:tracePt t="34309" x="9048750" y="4529138"/>
          <p14:tracePt t="34317" x="9031288" y="4529138"/>
          <p14:tracePt t="34328" x="8997950" y="4529138"/>
          <p14:tracePt t="34335" x="8947150" y="4529138"/>
          <p14:tracePt t="34342" x="8894763" y="4529138"/>
          <p14:tracePt t="34348" x="8836025" y="4529138"/>
          <p14:tracePt t="34355" x="8767763" y="4529138"/>
          <p14:tracePt t="34364" x="8666163" y="4538663"/>
          <p14:tracePt t="34371" x="8605838" y="4538663"/>
          <p14:tracePt t="34382" x="8539163" y="4546600"/>
          <p14:tracePt t="34389" x="8453438" y="4564063"/>
          <p14:tracePt t="34396" x="8394700" y="4564063"/>
          <p14:tracePt t="34404" x="8334375" y="4564063"/>
          <p14:tracePt t="34413" x="8308975" y="4564063"/>
          <p14:tracePt t="34420" x="8291513" y="4564063"/>
          <p14:tracePt t="34429" x="8275638" y="4564063"/>
          <p14:tracePt t="34436" x="8250238" y="4564063"/>
          <p14:tracePt t="34445" x="8240713" y="4564063"/>
          <p14:tracePt t="34453" x="8232775" y="4564063"/>
          <p14:tracePt t="34492" x="8224838" y="4564063"/>
          <p14:tracePt t="34515" x="8215313" y="4564063"/>
          <p14:tracePt t="34525" x="8207375" y="4572000"/>
          <p14:tracePt t="34531" x="8199438" y="4572000"/>
          <p14:tracePt t="34548" x="8199438" y="4579938"/>
          <p14:tracePt t="34554" x="8189913" y="4579938"/>
          <p14:tracePt t="34561" x="8189913" y="4589463"/>
          <p14:tracePt t="34569" x="8181975" y="4589463"/>
          <p14:tracePt t="34599" x="8181975" y="4605338"/>
          <p14:tracePt t="34608" x="8174038" y="4614863"/>
          <p14:tracePt t="34615" x="8164513" y="4622800"/>
          <p14:tracePt t="34624" x="8147050" y="4640263"/>
          <p14:tracePt t="34633" x="8147050" y="4648200"/>
          <p14:tracePt t="34639" x="8147050" y="4665663"/>
          <p14:tracePt t="34649" x="8139113" y="4683125"/>
          <p14:tracePt t="34658" x="8131175" y="4708525"/>
          <p14:tracePt t="34665" x="8121650" y="4716463"/>
          <p14:tracePt t="34672" x="8121650" y="4733925"/>
          <p14:tracePt t="34680" x="8113713" y="4759325"/>
          <p14:tracePt t="34689" x="8113713" y="4775200"/>
          <p14:tracePt t="34696" x="8105775" y="4792663"/>
          <p14:tracePt t="34701" x="8096250" y="4810125"/>
          <p14:tracePt t="34712" x="8088313" y="4843463"/>
          <p14:tracePt t="34717" x="8088313" y="4852988"/>
          <p14:tracePt t="34728" x="8080375" y="4878388"/>
          <p14:tracePt t="34735" x="8070850" y="4911725"/>
          <p14:tracePt t="34742" x="8070850" y="4919663"/>
          <p14:tracePt t="34813" x="8080375" y="4929188"/>
          <p14:tracePt t="34820" x="8088313" y="4929188"/>
          <p14:tracePt t="34827" x="8096250" y="4929188"/>
          <p14:tracePt t="34836" x="8113713" y="4937125"/>
          <p14:tracePt t="34845" x="8121650" y="4946650"/>
          <p14:tracePt t="34851" x="8147050" y="4946650"/>
          <p14:tracePt t="34863" x="8181975" y="4954588"/>
          <p14:tracePt t="34868" x="8215313" y="4962525"/>
          <p14:tracePt t="34879" x="8240713" y="4972050"/>
          <p14:tracePt t="34883" x="8283575" y="4979988"/>
          <p14:tracePt t="34892" x="8318500" y="4997450"/>
          <p14:tracePt t="34899" x="8343900" y="5005388"/>
          <p14:tracePt t="34908" x="8369300" y="5013325"/>
          <p14:tracePt t="34915" x="8394700" y="5030788"/>
          <p14:tracePt t="34923" x="8420100" y="5030788"/>
          <p14:tracePt t="34931" x="8453438" y="5048250"/>
          <p14:tracePt t="34938" x="8488363" y="5064125"/>
          <p14:tracePt t="34945" x="8513763" y="5073650"/>
          <p14:tracePt t="34953" x="8529638" y="5091113"/>
          <p14:tracePt t="34961" x="8547100" y="5091113"/>
          <p14:tracePt t="34970" x="8572500" y="5106988"/>
          <p14:tracePt t="34978" x="8605838" y="5116513"/>
          <p14:tracePt t="34986" x="8632825" y="5124450"/>
          <p14:tracePt t="34995" x="8648700" y="5124450"/>
          <p14:tracePt t="35014" x="8716963" y="5149850"/>
          <p14:tracePt t="35017" x="8742363" y="5149850"/>
          <p14:tracePt t="35028" x="8767763" y="5157788"/>
          <p14:tracePt t="35033" x="8777288" y="5157788"/>
          <p14:tracePt t="35042" x="8810625" y="5167313"/>
          <p14:tracePt t="35048" x="8818563" y="5175250"/>
          <p14:tracePt t="35056" x="8843963" y="5183188"/>
          <p14:tracePt t="35064" x="8843963" y="5200650"/>
          <p14:tracePt t="35071" x="8861425" y="5208588"/>
          <p14:tracePt t="35080" x="8878888" y="5235575"/>
          <p14:tracePt t="35087" x="8894763" y="5235575"/>
          <p14:tracePt t="35096" x="8912225" y="5260975"/>
          <p14:tracePt t="35103" x="8937625" y="5286375"/>
          <p14:tracePt t="35112" x="8947150" y="5311775"/>
          <p14:tracePt t="35119" x="8955088" y="5345113"/>
          <p14:tracePt t="35127" x="8988425" y="5380038"/>
          <p14:tracePt t="35135" x="9005888" y="5430838"/>
          <p14:tracePt t="35145" x="9013825" y="5464175"/>
          <p14:tracePt t="35151" x="9031288" y="5497513"/>
          <p14:tracePt t="35161" x="9031288" y="5524500"/>
          <p14:tracePt t="35165" x="9031288" y="5549900"/>
          <p14:tracePt t="35173" x="9031288" y="5565775"/>
          <p14:tracePt t="35181" x="9031288" y="5583238"/>
          <p14:tracePt t="35189" x="9031288" y="5600700"/>
          <p14:tracePt t="35197" x="9023350" y="5616575"/>
          <p14:tracePt t="35205" x="8997950" y="5634038"/>
          <p14:tracePt t="35214" x="8988425" y="5634038"/>
          <p14:tracePt t="35221" x="8963025" y="5659438"/>
          <p14:tracePt t="35230" x="8929688" y="5668963"/>
          <p14:tracePt t="35237" x="8878888" y="5702300"/>
          <p14:tracePt t="35246" x="8843963" y="5719763"/>
          <p14:tracePt t="35254" x="8818563" y="5727700"/>
          <p14:tracePt t="35261" x="8777288" y="5745163"/>
          <p14:tracePt t="35269" x="8742363" y="5753100"/>
          <p14:tracePt t="35279" x="8691563" y="5770563"/>
          <p14:tracePt t="35283" x="8648700" y="5788025"/>
          <p14:tracePt t="35291" x="8589963" y="5803900"/>
          <p14:tracePt t="35299" x="8564563" y="5803900"/>
          <p14:tracePt t="35307" x="8521700" y="5813425"/>
          <p14:tracePt t="35315" x="8488363" y="5813425"/>
          <p14:tracePt t="35322" x="8453438" y="5813425"/>
          <p14:tracePt t="35331" x="8435975" y="5813425"/>
          <p14:tracePt t="35339" x="8410575" y="5813425"/>
          <p14:tracePt t="35348" x="8385175" y="5813425"/>
          <p14:tracePt t="35355" x="8369300" y="5803900"/>
          <p14:tracePt t="35363" x="8351838" y="5795963"/>
          <p14:tracePt t="35371" x="8326438" y="5778500"/>
          <p14:tracePt t="35380" x="8308975" y="5761038"/>
          <p14:tracePt t="35387" x="8301038" y="5753100"/>
          <p14:tracePt t="35395" x="8275638" y="5735638"/>
          <p14:tracePt t="35401" x="8258175" y="5719763"/>
          <p14:tracePt t="35411" x="8232775" y="5710238"/>
          <p14:tracePt t="35417" x="8232775" y="5702300"/>
          <p14:tracePt t="35427" x="8215313" y="5694363"/>
          <p14:tracePt t="35433" x="8207375" y="5694363"/>
          <p14:tracePt t="35473" x="8199438" y="5694363"/>
          <p14:tracePt t="35623" x="8215313" y="5694363"/>
          <p14:tracePt t="35631" x="8224838" y="5694363"/>
          <p14:tracePt t="35637" x="8232775" y="5694363"/>
          <p14:tracePt t="35646" x="8250238" y="5694363"/>
          <p14:tracePt t="35653" x="8266113" y="5694363"/>
          <p14:tracePt t="35661" x="8301038" y="5694363"/>
          <p14:tracePt t="35672" x="8326438" y="5694363"/>
          <p14:tracePt t="35679" x="8351838" y="5694363"/>
          <p14:tracePt t="35687" x="8377238" y="5694363"/>
          <p14:tracePt t="35695" x="8435975" y="5694363"/>
          <p14:tracePt t="35704" x="8462963" y="5694363"/>
          <p14:tracePt t="35711" x="8504238" y="5694363"/>
          <p14:tracePt t="35720" x="8547100" y="5694363"/>
          <p14:tracePt t="35728" x="8597900" y="5694363"/>
          <p14:tracePt t="35734" x="8623300" y="5684838"/>
          <p14:tracePt t="35745" x="8658225" y="5684838"/>
          <p14:tracePt t="35752" x="8683625" y="5684838"/>
          <p14:tracePt t="35759" x="8724900" y="5676900"/>
          <p14:tracePt t="35763" x="8750300" y="5676900"/>
          <p14:tracePt t="35774" x="8793163" y="5659438"/>
          <p14:tracePt t="35780" x="8828088" y="5659438"/>
          <p14:tracePt t="35789" x="8869363" y="5651500"/>
          <p14:tracePt t="35795" x="8912225" y="5634038"/>
          <p14:tracePt t="35805" x="8963025" y="5608638"/>
          <p14:tracePt t="35812" x="8997950" y="5600700"/>
          <p14:tracePt t="35820" x="9023350" y="5583238"/>
          <p14:tracePt t="35828" x="9056688" y="5575300"/>
          <p14:tracePt t="35837" x="9064625" y="5557838"/>
          <p14:tracePt t="35844" x="9082088" y="5549900"/>
          <p14:tracePt t="35852" x="9099550" y="5549900"/>
          <p14:tracePt t="35862" x="9117013" y="5540375"/>
          <p14:tracePt t="35870" x="9124950" y="5532438"/>
          <p14:tracePt t="35874" x="9132888" y="5524500"/>
          <p14:tracePt t="35883" x="9150350" y="5514975"/>
          <p14:tracePt t="35900" x="9167813" y="5514975"/>
          <p14:tracePt t="35915" x="9183688" y="5507038"/>
          <p14:tracePt t="35922" x="9193213" y="5507038"/>
          <p14:tracePt t="36018" x="9193213" y="5497513"/>
          <p14:tracePt t="36040" x="9193213" y="5489575"/>
          <p14:tracePt t="38851" x="9158288" y="5489575"/>
          <p14:tracePt t="38857" x="8937625" y="5464175"/>
          <p14:tracePt t="38863" x="8742363" y="5430838"/>
          <p14:tracePt t="38874" x="8632825" y="5430838"/>
          <p14:tracePt t="38880" x="8564563" y="5430838"/>
          <p14:tracePt t="38887" x="8488363" y="5421313"/>
          <p14:tracePt t="38896" x="8420100" y="5421313"/>
          <p14:tracePt t="38904" x="8369300" y="5413375"/>
          <p14:tracePt t="38913" x="8334375" y="5405438"/>
          <p14:tracePt t="38920" x="8318500" y="5395913"/>
          <p14:tracePt t="38926" x="8301038" y="5387975"/>
          <p14:tracePt t="38934" x="8291513" y="5387975"/>
          <p14:tracePt t="38941" x="8283575" y="5370513"/>
          <p14:tracePt t="38949" x="8266113" y="5353050"/>
          <p14:tracePt t="38957" x="8250238" y="5337175"/>
          <p14:tracePt t="38966" x="8232775" y="5327650"/>
          <p14:tracePt t="38975" x="8224838" y="5319713"/>
          <p14:tracePt t="38981" x="8207375" y="5302250"/>
          <p14:tracePt t="38991" x="8181975" y="5286375"/>
          <p14:tracePt t="38999" x="8174038" y="5268913"/>
          <p14:tracePt t="39007" x="8164513" y="5260975"/>
          <p14:tracePt t="39026" x="8147050" y="5235575"/>
          <p14:tracePt t="39029" x="8147050" y="5226050"/>
          <p14:tracePt t="39037" x="8139113" y="5208588"/>
          <p14:tracePt t="39044" x="8131175" y="5192713"/>
          <p14:tracePt t="39051" x="8121650" y="5175250"/>
          <p14:tracePt t="39063" x="8121650" y="5167313"/>
          <p14:tracePt t="39068" x="8121650" y="5157788"/>
          <p14:tracePt t="39079" x="8121650" y="5149850"/>
          <p14:tracePt t="39093" x="8121650" y="5132388"/>
          <p14:tracePt t="39099" x="8121650" y="5124450"/>
          <p14:tracePt t="39107" x="8139113" y="5106988"/>
          <p14:tracePt t="39117" x="8147050" y="5091113"/>
          <p14:tracePt t="39124" x="8164513" y="5064125"/>
          <p14:tracePt t="39132" x="8174038" y="5056188"/>
          <p14:tracePt t="39141" x="8189913" y="5038725"/>
          <p14:tracePt t="39148" x="8207375" y="5013325"/>
          <p14:tracePt t="39154" x="8215313" y="4997450"/>
          <p14:tracePt t="39161" x="8224838" y="4979988"/>
          <p14:tracePt t="39169" x="8224838" y="4972050"/>
          <p14:tracePt t="39180" x="8232775" y="4962525"/>
          <p14:tracePt t="39195" x="8240713" y="4954588"/>
          <p14:tracePt t="39202" x="8250238" y="4937125"/>
          <p14:tracePt t="39209" x="8258175" y="4911725"/>
          <p14:tracePt t="39226" x="8275638" y="4886325"/>
          <p14:tracePt t="39241" x="8291513" y="4860925"/>
          <p14:tracePt t="39249" x="8291513" y="4852988"/>
          <p14:tracePt t="39257" x="8308975" y="4818063"/>
          <p14:tracePt t="39266" x="8318500" y="4792663"/>
          <p14:tracePt t="39274" x="8326438" y="4775200"/>
          <p14:tracePt t="39280" x="8343900" y="4749800"/>
          <p14:tracePt t="39288" x="8351838" y="4741863"/>
          <p14:tracePt t="39297" x="8377238" y="4716463"/>
          <p14:tracePt t="39305" x="8402638" y="4691063"/>
          <p14:tracePt t="39311" x="8410575" y="4683125"/>
          <p14:tracePt t="39320" x="8420100" y="4673600"/>
          <p14:tracePt t="39328" x="8428038" y="4673600"/>
          <p14:tracePt t="39336" x="8445500" y="4665663"/>
          <p14:tracePt t="39344" x="8453438" y="4657725"/>
          <p14:tracePt t="39351" x="8470900" y="4640263"/>
          <p14:tracePt t="39360" x="8488363" y="4630738"/>
          <p14:tracePt t="39367" x="8504238" y="4630738"/>
          <p14:tracePt t="39376" x="8529638" y="4630738"/>
          <p14:tracePt t="39384" x="8539163" y="4630738"/>
          <p14:tracePt t="39390" x="8564563" y="4630738"/>
          <p14:tracePt t="39398" x="8572500" y="4630738"/>
          <p14:tracePt t="39407" x="8597900" y="4630738"/>
          <p14:tracePt t="39414" x="8623300" y="4640263"/>
          <p14:tracePt t="39425" x="8658225" y="4648200"/>
          <p14:tracePt t="39429" x="8666163" y="4657725"/>
          <p14:tracePt t="39438" x="8691563" y="4665663"/>
          <p14:tracePt t="39446" x="8716963" y="4673600"/>
          <p14:tracePt t="39455" x="8793163" y="4699000"/>
          <p14:tracePt t="39461" x="8818563" y="4708525"/>
          <p14:tracePt t="39472" x="8861425" y="4741863"/>
          <p14:tracePt t="39477" x="8904288" y="4759325"/>
          <p14:tracePt t="39487" x="8937625" y="4784725"/>
          <p14:tracePt t="39496" x="8955088" y="4802188"/>
          <p14:tracePt t="39503" x="8980488" y="4827588"/>
          <p14:tracePt t="39508" x="9005888" y="4860925"/>
          <p14:tracePt t="39516" x="9023350" y="4886325"/>
          <p14:tracePt t="39523" x="9039225" y="4911725"/>
          <p14:tracePt t="39532" x="9039225" y="4929188"/>
          <p14:tracePt t="39542" x="9056688" y="4962525"/>
          <p14:tracePt t="39549" x="9064625" y="4987925"/>
          <p14:tracePt t="39556" x="9074150" y="5013325"/>
          <p14:tracePt t="39564" x="9091613" y="5056188"/>
          <p14:tracePt t="39574" x="9099550" y="5081588"/>
          <p14:tracePt t="39581" x="9107488" y="5132388"/>
          <p14:tracePt t="39591" x="9107488" y="5175250"/>
          <p14:tracePt t="39597" x="9107488" y="5208588"/>
          <p14:tracePt t="39603" x="9107488" y="5260975"/>
          <p14:tracePt t="39613" x="9107488" y="5319713"/>
          <p14:tracePt t="39621" x="9099550" y="5353050"/>
          <p14:tracePt t="39625" x="9082088" y="5421313"/>
          <p14:tracePt t="39635" x="9064625" y="5456238"/>
          <p14:tracePt t="39642" x="9056688" y="5489575"/>
          <p14:tracePt t="39650" x="9039225" y="5524500"/>
          <p14:tracePt t="39657" x="9023350" y="5540375"/>
          <p14:tracePt t="39667" x="9013825" y="5565775"/>
          <p14:tracePt t="39674" x="8988425" y="5600700"/>
          <p14:tracePt t="39683" x="8972550" y="5626100"/>
          <p14:tracePt t="39691" x="8963025" y="5641975"/>
          <p14:tracePt t="39699" x="8937625" y="5659438"/>
          <p14:tracePt t="39708" x="8929688" y="5676900"/>
          <p14:tracePt t="39716" x="8921750" y="5676900"/>
          <p14:tracePt t="39723" x="8904288" y="5694363"/>
          <p14:tracePt t="39742" x="8894763" y="5702300"/>
          <p14:tracePt t="39747" x="8878888" y="5702300"/>
          <p14:tracePt t="39753" x="8869363" y="5702300"/>
          <p14:tracePt t="39760" x="8853488" y="5702300"/>
          <p14:tracePt t="39770" x="8836025" y="5702300"/>
          <p14:tracePt t="39775" x="8818563" y="5702300"/>
          <p14:tracePt t="39784" x="8793163" y="5702300"/>
          <p14:tracePt t="39791" x="8759825" y="5702300"/>
          <p14:tracePt t="39799" x="8750300" y="5694363"/>
          <p14:tracePt t="39807" x="8724900" y="5684838"/>
          <p14:tracePt t="39817" x="8691563" y="5676900"/>
          <p14:tracePt t="39824" x="8658225" y="5659438"/>
          <p14:tracePt t="39833" x="8632825" y="5641975"/>
          <p14:tracePt t="39841" x="8605838" y="5634038"/>
          <p14:tracePt t="39849" x="8589963" y="5616575"/>
          <p14:tracePt t="39857" x="8564563" y="5608638"/>
          <p14:tracePt t="39863" x="8529638" y="5591175"/>
          <p14:tracePt t="39871" x="8513763" y="5583238"/>
          <p14:tracePt t="39878" x="8488363" y="5575300"/>
          <p14:tracePt t="39887" x="8470900" y="5565775"/>
          <p14:tracePt t="39894" x="8445500" y="5549900"/>
          <p14:tracePt t="39903" x="8420100" y="5540375"/>
          <p14:tracePt t="39909" x="8402638" y="5524500"/>
          <p14:tracePt t="39919" x="8385175" y="5514975"/>
          <p14:tracePt t="39926" x="8359775" y="5497513"/>
          <p14:tracePt t="39934" x="8326438" y="5481638"/>
          <p14:tracePt t="39941" x="8301038" y="5472113"/>
          <p14:tracePt t="39950" x="8266113" y="5456238"/>
          <p14:tracePt t="39957" x="8240713" y="5456238"/>
          <p14:tracePt t="39967" x="8224838" y="5430838"/>
          <p14:tracePt t="39972" x="8181975" y="5405438"/>
          <p14:tracePt t="39980" x="8147050" y="5387975"/>
          <p14:tracePt t="39990" x="8113713" y="5370513"/>
          <p14:tracePt t="39997" x="8088313" y="5345113"/>
          <p14:tracePt t="40007" x="8020050" y="5251450"/>
          <p14:tracePt t="40013" x="7986713" y="5192713"/>
          <p14:tracePt t="40020" x="7961313" y="5141913"/>
          <p14:tracePt t="40029" x="7926388" y="5091113"/>
          <p14:tracePt t="40036" x="7910513" y="5056188"/>
          <p14:tracePt t="40045" x="7900988" y="5030788"/>
          <p14:tracePt t="40053" x="7885113" y="4987925"/>
          <p14:tracePt t="40059" x="7875588" y="4962525"/>
          <p14:tracePt t="40069" x="7859713" y="4946650"/>
          <p14:tracePt t="40077" x="7850188" y="4919663"/>
          <p14:tracePt t="40083" x="7850188" y="4903788"/>
          <p14:tracePt t="40092" x="7850188" y="4894263"/>
          <p14:tracePt t="40099" x="7850188" y="4878388"/>
          <p14:tracePt t="40107" x="7850188" y="4860925"/>
          <p14:tracePt t="40124" x="7850188" y="4852988"/>
          <p14:tracePt t="40129" x="7850188" y="4843463"/>
          <p14:tracePt t="40141" x="7850188" y="4835525"/>
          <p14:tracePt t="40147" x="7859713" y="4835525"/>
          <p14:tracePt t="40156" x="7859713" y="4827588"/>
          <p14:tracePt t="40163" x="7875588" y="4818063"/>
          <p14:tracePt t="40171" x="7885113" y="4818063"/>
          <p14:tracePt t="40177" x="7893050" y="4810125"/>
          <p14:tracePt t="40186" x="7900988" y="4810125"/>
          <p14:tracePt t="40195" x="7918450" y="4802188"/>
          <p14:tracePt t="40203" x="7926388" y="4792663"/>
          <p14:tracePt t="40207" x="7951788" y="4775200"/>
          <p14:tracePt t="40217" x="7969250" y="4767263"/>
          <p14:tracePt t="40223" x="7994650" y="4759325"/>
          <p14:tracePt t="40233" x="8004175" y="4749800"/>
          <p14:tracePt t="40239" x="8029575" y="4741863"/>
          <p14:tracePt t="40249" x="8037513" y="4741863"/>
          <p14:tracePt t="40256" x="8054975" y="4733925"/>
          <p14:tracePt t="40265" x="8080375" y="4733925"/>
          <p14:tracePt t="40272" x="8088313" y="4733925"/>
          <p14:tracePt t="40281" x="8105775" y="4733925"/>
          <p14:tracePt t="40291" x="8131175" y="4733925"/>
          <p14:tracePt t="40296" x="8139113" y="4733925"/>
          <p14:tracePt t="40307" x="8156575" y="4733925"/>
          <p14:tracePt t="40313" x="8181975" y="4733925"/>
          <p14:tracePt t="40320" x="8199438" y="4733925"/>
          <p14:tracePt t="40326" x="8224838" y="4733925"/>
          <p14:tracePt t="40335" x="8258175" y="4741863"/>
          <p14:tracePt t="40344" x="8275638" y="4749800"/>
          <p14:tracePt t="40350" x="8291513" y="4749800"/>
          <p14:tracePt t="40358" x="8326438" y="4759325"/>
          <p14:tracePt t="40365" x="8343900" y="4767263"/>
          <p14:tracePt t="40373" x="8351838" y="4767263"/>
          <p14:tracePt t="40383" x="8377238" y="4767263"/>
          <p14:tracePt t="40389" x="8402638" y="4767263"/>
          <p14:tracePt t="40399" x="8420100" y="4767263"/>
          <p14:tracePt t="40405" x="8435975" y="4767263"/>
          <p14:tracePt t="40415" x="8462963" y="4767263"/>
          <p14:tracePt t="40422" x="8478838" y="4767263"/>
          <p14:tracePt t="40430" x="8496300" y="4767263"/>
          <p14:tracePt t="40441" x="8513763" y="4767263"/>
          <p14:tracePt t="40446" x="8529638" y="4767263"/>
          <p14:tracePt t="40452" x="8555038" y="4767263"/>
          <p14:tracePt t="40459" x="8597900" y="4767263"/>
          <p14:tracePt t="40474" x="8623300" y="4775200"/>
          <p14:tracePt t="40485" x="8674100" y="4792663"/>
          <p14:tracePt t="40493" x="8691563" y="4802188"/>
          <p14:tracePt t="40500" x="8716963" y="4810125"/>
          <p14:tracePt t="40509" x="8734425" y="4818063"/>
          <p14:tracePt t="40517" x="8759825" y="4835525"/>
          <p14:tracePt t="40526" x="8777288" y="4835525"/>
          <p14:tracePt t="40534" x="8810625" y="4852988"/>
          <p14:tracePt t="40540" x="8836025" y="4860925"/>
          <p14:tracePt t="40549" x="8853488" y="4868863"/>
          <p14:tracePt t="40557" x="8878888" y="4878388"/>
          <p14:tracePt t="40570" x="8886825" y="4878388"/>
          <p14:tracePt t="40580" x="8894763" y="4886325"/>
          <p14:tracePt t="40586" x="8912225" y="4894263"/>
          <p14:tracePt t="40603" x="8921750" y="4894263"/>
          <p14:tracePt t="40650" x="8921750" y="4903788"/>
          <p14:tracePt t="40666" x="8929688" y="4903788"/>
          <p14:tracePt t="40673" x="8937625" y="4903788"/>
          <p14:tracePt t="40689" x="8947150" y="4911725"/>
          <p14:tracePt t="40695" x="8947150" y="4929188"/>
          <p14:tracePt t="40707" x="8947150" y="4962525"/>
          <p14:tracePt t="40712" x="8947150" y="4997450"/>
          <p14:tracePt t="40720" x="8947150" y="5022850"/>
          <p14:tracePt t="40728" x="8947150" y="5064125"/>
          <p14:tracePt t="40736" x="8947150" y="5081588"/>
          <p14:tracePt t="40745" x="8929688" y="5141913"/>
          <p14:tracePt t="40753" x="8929688" y="5167313"/>
          <p14:tracePt t="40759" x="8912225" y="5200650"/>
          <p14:tracePt t="40768" x="8894763" y="5218113"/>
          <p14:tracePt t="40775" x="8886825" y="5243513"/>
          <p14:tracePt t="40783" x="8878888" y="5260975"/>
          <p14:tracePt t="40791" x="8853488" y="5286375"/>
          <p14:tracePt t="40797" x="8836025" y="5302250"/>
          <p14:tracePt t="40805" x="8810625" y="5311775"/>
          <p14:tracePt t="40813" x="8810625" y="5319713"/>
          <p14:tracePt t="40822" x="8793163" y="5327650"/>
          <p14:tracePt t="40830" x="8777288" y="5345113"/>
          <p14:tracePt t="40840" x="8759825" y="5353050"/>
          <p14:tracePt t="40845" x="8742363" y="5362575"/>
          <p14:tracePt t="40856" x="8716963" y="5380038"/>
          <p14:tracePt t="40862" x="8709025" y="5387975"/>
          <p14:tracePt t="40870" x="8674100" y="5405438"/>
          <p14:tracePt t="40877" x="8658225" y="5405438"/>
          <p14:tracePt t="40885" x="8640763" y="5413375"/>
          <p14:tracePt t="40894" x="8632825" y="5413375"/>
          <p14:tracePt t="40901" x="8623300" y="5413375"/>
          <p14:tracePt t="40909" x="8615363" y="5413375"/>
          <p14:tracePt t="40915" x="8605838" y="5413375"/>
          <p14:tracePt t="40924" x="8597900" y="5413375"/>
          <p14:tracePt t="40931" x="8589963" y="5413375"/>
          <p14:tracePt t="40939" x="8580438" y="5413375"/>
          <p14:tracePt t="40947" x="8572500" y="5413375"/>
          <p14:tracePt t="40955" x="8564563" y="5413375"/>
          <p14:tracePt t="40964" x="8547100" y="5413375"/>
          <p14:tracePt t="40972" x="8529638" y="5413375"/>
          <p14:tracePt t="40981" x="8521700" y="5405438"/>
          <p14:tracePt t="40989" x="8504238" y="5405438"/>
          <p14:tracePt t="40996" x="8488363" y="5395913"/>
          <p14:tracePt t="41006" x="8478838" y="5387975"/>
          <p14:tracePt t="41011" x="8453438" y="5380038"/>
          <p14:tracePt t="41023" x="8420100" y="5370513"/>
          <p14:tracePt t="41029" x="8394700" y="5362575"/>
          <p14:tracePt t="41035" x="8377238" y="5353050"/>
          <p14:tracePt t="41042" x="8369300" y="5337175"/>
          <p14:tracePt t="41051" x="8343900" y="5319713"/>
          <p14:tracePt t="41058" x="8326438" y="5311775"/>
          <p14:tracePt t="41067" x="8301038" y="5286375"/>
          <p14:tracePt t="41083" x="8283575" y="5286375"/>
          <p14:tracePt t="41089" x="8266113" y="5260975"/>
          <p14:tracePt t="41099" x="8258175" y="5251450"/>
          <p14:tracePt t="41105" x="8250238" y="5235575"/>
          <p14:tracePt t="41122" x="8240713" y="5218113"/>
          <p14:tracePt t="41130" x="8232775" y="5208588"/>
          <p14:tracePt t="41139" x="8232775" y="5200650"/>
          <p14:tracePt t="41147" x="8232775" y="5192713"/>
          <p14:tracePt t="41154" x="8224838" y="5183188"/>
          <p14:tracePt t="41162" x="8215313" y="5167313"/>
          <p14:tracePt t="41169" x="8207375" y="5149850"/>
          <p14:tracePt t="41179" x="8207375" y="5141913"/>
          <p14:tracePt t="41183" x="8199438" y="5116513"/>
          <p14:tracePt t="41192" x="8199438" y="5081588"/>
          <p14:tracePt t="41199" x="8199438" y="5056188"/>
          <p14:tracePt t="41210" x="8189913" y="4979988"/>
          <p14:tracePt t="41217" x="8189913" y="4954588"/>
          <p14:tracePt t="41223" x="8189913" y="4894263"/>
          <p14:tracePt t="41233" x="8189913" y="4868863"/>
          <p14:tracePt t="41239" x="8189913" y="4810125"/>
          <p14:tracePt t="41250" x="8189913" y="4792663"/>
          <p14:tracePt t="41255" x="8189913" y="4741863"/>
          <p14:tracePt t="41262" x="8207375" y="4724400"/>
          <p14:tracePt t="41271" x="8207375" y="4699000"/>
          <p14:tracePt t="41279" x="8215313" y="4691063"/>
          <p14:tracePt t="41285" x="8215313" y="4683125"/>
          <p14:tracePt t="41294" x="8215313" y="4673600"/>
          <p14:tracePt t="41302" x="8224838" y="4665663"/>
          <p14:tracePt t="41310" x="8232775" y="4665663"/>
          <p14:tracePt t="41318" x="8232775" y="4657725"/>
          <p14:tracePt t="41327" x="8240713" y="4648200"/>
          <p14:tracePt t="41335" x="8250238" y="4640263"/>
          <p14:tracePt t="41341" x="8258175" y="4640263"/>
          <p14:tracePt t="41351" x="8266113" y="4630738"/>
          <p14:tracePt t="41357" x="8283575" y="4622800"/>
          <p14:tracePt t="41368" x="8308975" y="4605338"/>
          <p14:tracePt t="41374" x="8308975" y="4597400"/>
          <p14:tracePt t="41379" x="8326438" y="4597400"/>
          <p14:tracePt t="41388" x="8359775" y="4589463"/>
          <p14:tracePt t="41396" x="8369300" y="4589463"/>
          <p14:tracePt t="41406" x="8394700" y="4579938"/>
          <p14:tracePt t="41412" x="8420100" y="4572000"/>
          <p14:tracePt t="41423" x="8435975" y="4564063"/>
          <p14:tracePt t="41428" x="8462963" y="4564063"/>
          <p14:tracePt t="41439" x="8478838" y="4554538"/>
          <p14:tracePt t="41445" x="8504238" y="4554538"/>
          <p14:tracePt t="41453" x="8513763" y="4554538"/>
          <p14:tracePt t="41459" x="8529638" y="4546600"/>
          <p14:tracePt t="41472" x="8547100" y="4546600"/>
          <p14:tracePt t="41482" x="8555038" y="4546600"/>
          <p14:tracePt t="41489" x="8572500" y="4546600"/>
          <p14:tracePt t="41502" x="8605838" y="4554538"/>
          <p14:tracePt t="41512" x="8615363" y="4554538"/>
          <p14:tracePt t="41515" x="8632825" y="4564063"/>
          <p14:tracePt t="41522" x="8658225" y="4579938"/>
          <p14:tracePt t="41530" x="8674100" y="4589463"/>
          <p14:tracePt t="41539" x="8699500" y="4597400"/>
          <p14:tracePt t="41547" x="8709025" y="4597400"/>
          <p14:tracePt t="41555" x="8724900" y="4614863"/>
          <p14:tracePt t="41563" x="8742363" y="4622800"/>
          <p14:tracePt t="41573" x="8759825" y="4630738"/>
          <p14:tracePt t="41579" x="8767763" y="4640263"/>
          <p14:tracePt t="41586" x="8777288" y="4640263"/>
          <p14:tracePt t="41594" x="8793163" y="4648200"/>
          <p14:tracePt t="41602" x="8802688" y="4657725"/>
          <p14:tracePt t="41609" x="8810625" y="4673600"/>
          <p14:tracePt t="41617" x="8818563" y="4673600"/>
          <p14:tracePt t="41624" x="8828088" y="4683125"/>
          <p14:tracePt t="41633" x="8836025" y="4691063"/>
          <p14:tracePt t="41640" x="8843963" y="4699000"/>
          <p14:tracePt t="41648" x="8853488" y="4708525"/>
          <p14:tracePt t="41656" x="8861425" y="4724400"/>
          <p14:tracePt t="41664" x="8861425" y="4792663"/>
          <p14:tracePt t="41671" x="8869363" y="4818063"/>
          <p14:tracePt t="41679" x="8869363" y="4835525"/>
          <p14:tracePt t="41688" x="8869363" y="4868863"/>
          <p14:tracePt t="41697" x="8869363" y="4894263"/>
          <p14:tracePt t="41705" x="8869363" y="4937125"/>
          <p14:tracePt t="41713" x="8869363" y="4962525"/>
          <p14:tracePt t="41722" x="8869363" y="4979988"/>
          <p14:tracePt t="41729" x="8869363" y="5013325"/>
          <p14:tracePt t="41734" x="8869363" y="5030788"/>
          <p14:tracePt t="41743" x="8869363" y="5064125"/>
          <p14:tracePt t="41751" x="8869363" y="5081588"/>
          <p14:tracePt t="41759" x="8869363" y="5099050"/>
          <p14:tracePt t="41767" x="8869363" y="5124450"/>
          <p14:tracePt t="41776" x="8869363" y="5141913"/>
          <p14:tracePt t="41797" x="8869363" y="5149850"/>
          <p14:tracePt t="41805" x="8869363" y="5157788"/>
          <p14:tracePt t="41823" x="8869363" y="5167313"/>
          <p14:tracePt t="41901" x="8869363" y="5175250"/>
          <p14:tracePt t="41917" x="8869363" y="51831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9F26-92D2-9244-E25B-E9BF69B4BBE1}"/>
              </a:ext>
            </a:extLst>
          </p:cNvPr>
          <p:cNvSpPr>
            <a:spLocks noGrp="1"/>
          </p:cNvSpPr>
          <p:nvPr>
            <p:ph type="title"/>
          </p:nvPr>
        </p:nvSpPr>
        <p:spPr/>
        <p:txBody>
          <a:bodyPr/>
          <a:lstStyle/>
          <a:p>
            <a:r>
              <a:rPr lang="en-US" dirty="0"/>
              <a:t>Modelling Transient Negative Inductance</a:t>
            </a:r>
            <a:endParaRPr lang="en-IN" dirty="0"/>
          </a:p>
        </p:txBody>
      </p:sp>
      <p:sp>
        <p:nvSpPr>
          <p:cNvPr id="3" name="Content Placeholder 2">
            <a:extLst>
              <a:ext uri="{FF2B5EF4-FFF2-40B4-BE49-F238E27FC236}">
                <a16:creationId xmlns:a16="http://schemas.microsoft.com/office/drawing/2014/main" id="{7251F6C7-F129-5CF7-6E9C-0030F6888B8B}"/>
              </a:ext>
            </a:extLst>
          </p:cNvPr>
          <p:cNvSpPr>
            <a:spLocks noGrp="1"/>
          </p:cNvSpPr>
          <p:nvPr>
            <p:ph idx="1"/>
          </p:nvPr>
        </p:nvSpPr>
        <p:spPr/>
        <p:txBody>
          <a:bodyPr/>
          <a:lstStyle/>
          <a:p>
            <a:r>
              <a:rPr lang="en-US" dirty="0"/>
              <a:t>Landau based Model(Single Domain System)</a:t>
            </a:r>
          </a:p>
          <a:p>
            <a:r>
              <a:rPr lang="en-US" dirty="0" err="1"/>
              <a:t>Ising</a:t>
            </a:r>
            <a:r>
              <a:rPr lang="en-US" dirty="0"/>
              <a:t> Based Model(Multidomain System)</a:t>
            </a:r>
          </a:p>
          <a:p>
            <a:endParaRPr lang="en-IN" dirty="0"/>
          </a:p>
        </p:txBody>
      </p:sp>
      <p:pic>
        <p:nvPicPr>
          <p:cNvPr id="5" name="Audio 4">
            <a:hlinkClick r:id="" action="ppaction://media"/>
            <a:extLst>
              <a:ext uri="{FF2B5EF4-FFF2-40B4-BE49-F238E27FC236}">
                <a16:creationId xmlns:a16="http://schemas.microsoft.com/office/drawing/2014/main" id="{6D22D665-5ABC-601E-AFA7-3D50DB58C50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26742612"/>
      </p:ext>
    </p:extLst>
  </p:cSld>
  <p:clrMapOvr>
    <a:masterClrMapping/>
  </p:clrMapOvr>
  <mc:AlternateContent xmlns:mc="http://schemas.openxmlformats.org/markup-compatibility/2006">
    <mc:Choice xmlns:p14="http://schemas.microsoft.com/office/powerpoint/2010/main" Requires="p14">
      <p:transition spd="slow" p14:dur="2000" advTm="9692"/>
    </mc:Choice>
    <mc:Fallback>
      <p:transition spd="slow" advTm="9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01" x="8793163" y="5268913"/>
          <p14:tracePt t="306" x="8785225" y="5276850"/>
          <p14:tracePt t="314" x="8691563" y="5345113"/>
          <p14:tracePt t="324" x="8589963" y="5438775"/>
          <p14:tracePt t="330" x="8470900" y="5524500"/>
          <p14:tracePt t="339" x="8377238" y="5616575"/>
          <p14:tracePt t="347" x="8283575" y="5702300"/>
          <p14:tracePt t="354" x="8224838" y="5770563"/>
          <p14:tracePt t="363" x="8174038" y="5821363"/>
          <p14:tracePt t="370" x="8131175" y="5872163"/>
          <p14:tracePt t="378" x="8113713" y="5897563"/>
          <p14:tracePt t="386" x="8096250" y="5915025"/>
          <p14:tracePt t="394" x="8088313" y="5922963"/>
          <p14:tracePt t="400" x="8088313" y="5932488"/>
          <p14:tracePt t="608" x="8088313" y="5922963"/>
          <p14:tracePt t="615" x="8088313" y="5905500"/>
          <p14:tracePt t="621" x="8088313" y="5897563"/>
          <p14:tracePt t="631" x="8088313" y="5889625"/>
          <p14:tracePt t="636" x="8088313" y="5864225"/>
          <p14:tracePt t="643" x="8088313" y="5838825"/>
          <p14:tracePt t="652" x="8088313" y="5821363"/>
          <p14:tracePt t="660" x="8080375" y="5795963"/>
          <p14:tracePt t="669" x="8080375" y="5770563"/>
          <p14:tracePt t="675" x="8070850" y="5753100"/>
          <p14:tracePt t="684" x="8070850" y="5735638"/>
          <p14:tracePt t="693" x="8062913" y="5710238"/>
          <p14:tracePt t="700" x="8062913" y="5702300"/>
          <p14:tracePt t="709" x="8054975" y="5684838"/>
          <p14:tracePt t="715" x="8054975" y="5676900"/>
          <p14:tracePt t="724" x="8054975" y="5668963"/>
          <p14:tracePt t="732" x="8054975" y="5659438"/>
          <p14:tracePt t="739" x="8054975" y="56515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05CA-EC93-ADCD-21EE-6ABF9F963F4F}"/>
              </a:ext>
            </a:extLst>
          </p:cNvPr>
          <p:cNvSpPr>
            <a:spLocks noGrp="1"/>
          </p:cNvSpPr>
          <p:nvPr>
            <p:ph type="title"/>
          </p:nvPr>
        </p:nvSpPr>
        <p:spPr/>
        <p:txBody>
          <a:bodyPr/>
          <a:lstStyle/>
          <a:p>
            <a:r>
              <a:rPr lang="en-US" dirty="0"/>
              <a:t>Landau Based Model</a:t>
            </a:r>
            <a:endParaRPr lang="en-IN" dirty="0"/>
          </a:p>
        </p:txBody>
      </p:sp>
      <p:sp>
        <p:nvSpPr>
          <p:cNvPr id="3" name="Content Placeholder 2">
            <a:extLst>
              <a:ext uri="{FF2B5EF4-FFF2-40B4-BE49-F238E27FC236}">
                <a16:creationId xmlns:a16="http://schemas.microsoft.com/office/drawing/2014/main" id="{782D71E8-7A0F-6E73-2DE9-D5F0DC9BBCC0}"/>
              </a:ext>
            </a:extLst>
          </p:cNvPr>
          <p:cNvSpPr>
            <a:spLocks noGrp="1"/>
          </p:cNvSpPr>
          <p:nvPr>
            <p:ph sz="half" idx="1"/>
          </p:nvPr>
        </p:nvSpPr>
        <p:spPr/>
        <p:txBody>
          <a:bodyPr/>
          <a:lstStyle/>
          <a:p>
            <a:r>
              <a:rPr lang="en-US" dirty="0"/>
              <a:t>Bistable Single Domain System</a:t>
            </a:r>
          </a:p>
          <a:p>
            <a:r>
              <a:rPr lang="en-US" dirty="0"/>
              <a:t>Resistor and Inductor in parallel driven by a current source.</a:t>
            </a:r>
          </a:p>
          <a:p>
            <a:r>
              <a:rPr lang="en-IN" dirty="0"/>
              <a:t>Simulation Algorithm:</a:t>
            </a:r>
          </a:p>
        </p:txBody>
      </p:sp>
      <p:pic>
        <p:nvPicPr>
          <p:cNvPr id="2052" name="Picture 4">
            <a:extLst>
              <a:ext uri="{FF2B5EF4-FFF2-40B4-BE49-F238E27FC236}">
                <a16:creationId xmlns:a16="http://schemas.microsoft.com/office/drawing/2014/main" id="{329AF262-CD43-1D63-EEB5-CF49A67CC8E4}"/>
              </a:ext>
            </a:extLst>
          </p:cNvPr>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8001000" y="1871473"/>
            <a:ext cx="14668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99481CB-5C66-7F51-838E-ABE9D1C5D3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9544050" y="1871472"/>
            <a:ext cx="1466850" cy="1200149"/>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46A797F0-96B9-6885-4676-F98CACBD9F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7204" y="3662406"/>
            <a:ext cx="5740362" cy="25083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D109004-E2A2-BED5-6D5E-297CF216BF1E}"/>
              </a:ext>
            </a:extLst>
          </p:cNvPr>
          <p:cNvPicPr>
            <a:picLocks noChangeAspect="1"/>
          </p:cNvPicPr>
          <p:nvPr/>
        </p:nvPicPr>
        <p:blipFill>
          <a:blip r:embed="rId8"/>
          <a:stretch>
            <a:fillRect/>
          </a:stretch>
        </p:blipFill>
        <p:spPr>
          <a:xfrm>
            <a:off x="1323781" y="4133850"/>
            <a:ext cx="2018434" cy="2114550"/>
          </a:xfrm>
          <a:prstGeom prst="rect">
            <a:avLst/>
          </a:prstGeom>
        </p:spPr>
      </p:pic>
      <p:sp>
        <p:nvSpPr>
          <p:cNvPr id="8" name="TextBox 7">
            <a:extLst>
              <a:ext uri="{FF2B5EF4-FFF2-40B4-BE49-F238E27FC236}">
                <a16:creationId xmlns:a16="http://schemas.microsoft.com/office/drawing/2014/main" id="{686D714C-436D-D41A-73DA-52894B794672}"/>
              </a:ext>
            </a:extLst>
          </p:cNvPr>
          <p:cNvSpPr txBox="1"/>
          <p:nvPr/>
        </p:nvSpPr>
        <p:spPr>
          <a:xfrm>
            <a:off x="6877050" y="6368394"/>
            <a:ext cx="6096000" cy="369332"/>
          </a:xfrm>
          <a:prstGeom prst="rect">
            <a:avLst/>
          </a:prstGeom>
          <a:noFill/>
        </p:spPr>
        <p:txBody>
          <a:bodyPr wrap="square">
            <a:spAutoFit/>
          </a:bodyPr>
          <a:lstStyle/>
          <a:p>
            <a:r>
              <a:rPr lang="en-US" dirty="0"/>
              <a:t>Algorithm flowchart taken from </a:t>
            </a:r>
            <a:r>
              <a:rPr lang="en-US" dirty="0" err="1"/>
              <a:t>Priyankka’s</a:t>
            </a:r>
            <a:r>
              <a:rPr lang="en-US" dirty="0"/>
              <a:t> BTP report</a:t>
            </a:r>
            <a:endParaRPr lang="en-IN" dirty="0"/>
          </a:p>
        </p:txBody>
      </p:sp>
      <p:pic>
        <p:nvPicPr>
          <p:cNvPr id="10" name="Audio 9">
            <a:hlinkClick r:id="" action="ppaction://media"/>
            <a:extLst>
              <a:ext uri="{FF2B5EF4-FFF2-40B4-BE49-F238E27FC236}">
                <a16:creationId xmlns:a16="http://schemas.microsoft.com/office/drawing/2014/main" id="{C0B854F4-330B-CC80-BB60-9307A637BC16}"/>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984066491"/>
      </p:ext>
    </p:extLst>
  </p:cSld>
  <p:clrMapOvr>
    <a:masterClrMapping/>
  </p:clrMapOvr>
  <mc:AlternateContent xmlns:mc="http://schemas.openxmlformats.org/markup-compatibility/2006">
    <mc:Choice xmlns:p14="http://schemas.microsoft.com/office/powerpoint/2010/main" Requires="p14">
      <p:transition spd="slow" p14:dur="2000" advTm="44638"/>
    </mc:Choice>
    <mc:Fallback>
      <p:transition spd="slow" advTm="44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8167" x="7859713" y="5651500"/>
          <p14:tracePt t="8176" x="7842250" y="5651500"/>
          <p14:tracePt t="8183" x="7612063" y="5626100"/>
          <p14:tracePt t="8190" x="7162800" y="5524500"/>
          <p14:tracePt t="8202" x="6737350" y="5430838"/>
          <p14:tracePt t="8206" x="6380163" y="5276850"/>
          <p14:tracePt t="8213" x="6176963" y="5132388"/>
          <p14:tracePt t="8222" x="6091238" y="5013325"/>
          <p14:tracePt t="8229" x="5981700" y="4835525"/>
          <p14:tracePt t="8236" x="5853113" y="4513263"/>
          <p14:tracePt t="8246" x="5692775" y="4044950"/>
          <p14:tracePt t="8252" x="5538788" y="3475038"/>
          <p14:tracePt t="8260" x="5454650" y="2881313"/>
          <p14:tracePt t="8269" x="5353050" y="2260600"/>
          <p14:tracePt t="8278" x="5241925" y="1639888"/>
          <p14:tracePt t="8284" x="5183188" y="1112838"/>
          <p14:tracePt t="8294" x="5140325" y="671513"/>
          <p14:tracePt t="8649" x="6049963" y="501650"/>
          <p14:tracePt t="8656" x="5989638" y="611188"/>
          <p14:tracePt t="8662" x="5938838" y="688975"/>
          <p14:tracePt t="8669" x="5905500" y="739775"/>
          <p14:tracePt t="8681" x="5880100" y="798513"/>
          <p14:tracePt t="8686" x="5845175" y="833438"/>
          <p14:tracePt t="8695" x="5827713" y="874713"/>
          <p14:tracePt t="8704" x="5802313" y="909638"/>
          <p14:tracePt t="8711" x="5786438" y="942975"/>
          <p14:tracePt t="8719" x="5768975" y="977900"/>
          <p14:tracePt t="8726" x="5751513" y="1003300"/>
          <p14:tracePt t="8736" x="5751513" y="1028700"/>
          <p14:tracePt t="8744" x="5743575" y="1044575"/>
          <p14:tracePt t="8750" x="5735638" y="1054100"/>
          <p14:tracePt t="8759" x="5735638" y="1069975"/>
          <p14:tracePt t="8782" x="5726113" y="1087438"/>
          <p14:tracePt t="8791" x="5708650" y="1112838"/>
          <p14:tracePt t="8800" x="5700713" y="1130300"/>
          <p14:tracePt t="8807" x="5692775" y="1163638"/>
          <p14:tracePt t="8817" x="5683250" y="1198563"/>
          <p14:tracePt t="8821" x="5675313" y="1231900"/>
          <p14:tracePt t="8829" x="5667375" y="1257300"/>
          <p14:tracePt t="8837" x="5657850" y="1292225"/>
          <p14:tracePt t="8846" x="5649913" y="1308100"/>
          <p14:tracePt t="8854" x="5641975" y="1333500"/>
          <p14:tracePt t="8862" x="5641975" y="1350963"/>
          <p14:tracePt t="8869" x="5632450" y="1368425"/>
          <p14:tracePt t="8885" x="5632450" y="1376363"/>
          <p14:tracePt t="8899" x="5624513" y="1376363"/>
          <p14:tracePt t="8917" x="5624513" y="1385888"/>
          <p14:tracePt t="8941" x="5616575" y="1385888"/>
          <p14:tracePt t="9153" x="5616575" y="1393825"/>
          <p14:tracePt t="9161" x="5616575" y="1419225"/>
          <p14:tracePt t="9170" x="5616575" y="1477963"/>
          <p14:tracePt t="9176" x="5616575" y="1520825"/>
          <p14:tracePt t="9185" x="5616575" y="1589088"/>
          <p14:tracePt t="9193" x="5581650" y="1708150"/>
          <p14:tracePt t="9201" x="5522913" y="1844675"/>
          <p14:tracePt t="9208" x="5446713" y="1963738"/>
          <p14:tracePt t="9220" x="5353050" y="2133600"/>
          <p14:tracePt t="9226" x="5132388" y="2455863"/>
          <p14:tracePt t="9232" x="5029200" y="2582863"/>
          <p14:tracePt t="9240" x="4833938" y="2846388"/>
          <p14:tracePt t="9251" x="4537075" y="3203575"/>
          <p14:tracePt t="9257" x="4316413" y="3492500"/>
          <p14:tracePt t="9267" x="4111625" y="3738563"/>
          <p14:tracePt t="9272" x="3916363" y="4002088"/>
          <p14:tracePt t="9280" x="3771900" y="4232275"/>
          <p14:tracePt t="9289" x="3662363" y="4376738"/>
          <p14:tracePt t="9295" x="3576638" y="4495800"/>
          <p14:tracePt t="9303" x="3508375" y="4589463"/>
          <p14:tracePt t="9311" x="3424238" y="4673600"/>
          <p14:tracePt t="9320" x="3373438" y="4749800"/>
          <p14:tracePt t="9326" x="3338513" y="4802188"/>
          <p14:tracePt t="9335" x="3330575" y="4818063"/>
          <p14:tracePt t="9343" x="3322638" y="4827588"/>
          <p14:tracePt t="9352" x="3313113" y="4835525"/>
          <p14:tracePt t="9453" x="3313113" y="4843463"/>
          <p14:tracePt t="9476" x="3322638" y="4843463"/>
          <p14:tracePt t="9483" x="3322638" y="4852988"/>
          <p14:tracePt t="9492" x="3330575" y="4860925"/>
          <p14:tracePt t="9500" x="3355975" y="4868863"/>
          <p14:tracePt t="9507" x="3398838" y="4894263"/>
          <p14:tracePt t="9516" x="3414713" y="4894263"/>
          <p14:tracePt t="9524" x="3441700" y="4911725"/>
          <p14:tracePt t="9532" x="3475038" y="4919663"/>
          <p14:tracePt t="9540" x="3508375" y="4929188"/>
          <p14:tracePt t="9548" x="3517900" y="4929188"/>
          <p14:tracePt t="9555" x="3533775" y="4929188"/>
          <p14:tracePt t="9564" x="3559175" y="4937125"/>
          <p14:tracePt t="9572" x="3576638" y="4946650"/>
          <p14:tracePt t="9581" x="3602038" y="4954588"/>
          <p14:tracePt t="9585" x="3636963" y="4962525"/>
          <p14:tracePt t="9593" x="3652838" y="4962525"/>
          <p14:tracePt t="9601" x="3695700" y="4972050"/>
          <p14:tracePt t="9609" x="3721100" y="4987925"/>
          <p14:tracePt t="9617" x="3746500" y="4997450"/>
          <p14:tracePt t="9626" x="3763963" y="4997450"/>
          <p14:tracePt t="9634" x="3797300" y="4997450"/>
          <p14:tracePt t="9642" x="3822700" y="5005388"/>
          <p14:tracePt t="9650" x="3840163" y="5022850"/>
          <p14:tracePt t="9657" x="3865563" y="5030788"/>
          <p14:tracePt t="9667" x="3883025" y="5030788"/>
          <p14:tracePt t="9674" x="3916363" y="5048250"/>
          <p14:tracePt t="9682" x="3933825" y="5064125"/>
          <p14:tracePt t="9690" x="3951288" y="5073650"/>
          <p14:tracePt t="9698" x="3959225" y="5091113"/>
          <p14:tracePt t="9706" x="3976688" y="5099050"/>
          <p14:tracePt t="9715" x="3992563" y="5099050"/>
          <p14:tracePt t="9722" x="3992563" y="5106988"/>
          <p14:tracePt t="9732" x="4002088" y="5116513"/>
          <p14:tracePt t="9736" x="4010025" y="5124450"/>
          <p14:tracePt t="10092" x="4010025" y="5132388"/>
          <p14:tracePt t="10101" x="4010025" y="5149850"/>
          <p14:tracePt t="10108" x="4010025" y="5157788"/>
          <p14:tracePt t="10117" x="3992563" y="5183188"/>
          <p14:tracePt t="10126" x="3984625" y="5200650"/>
          <p14:tracePt t="10133" x="3976688" y="5218113"/>
          <p14:tracePt t="10140" x="3967163" y="5226050"/>
          <p14:tracePt t="10149" x="3951288" y="5251450"/>
          <p14:tracePt t="10156" x="3951288" y="5276850"/>
          <p14:tracePt t="10166" x="3925888" y="5302250"/>
          <p14:tracePt t="10173" x="3908425" y="5319713"/>
          <p14:tracePt t="10181" x="3883025" y="5345113"/>
          <p14:tracePt t="10188" x="3865563" y="5362575"/>
          <p14:tracePt t="10194" x="3840163" y="5387975"/>
          <p14:tracePt t="10202" x="3814763" y="5405438"/>
          <p14:tracePt t="10211" x="3814763" y="5413375"/>
          <p14:tracePt t="10219" x="3797300" y="5421313"/>
          <p14:tracePt t="10226" x="3789363" y="5438775"/>
          <p14:tracePt t="10234" x="3781425" y="5456238"/>
          <p14:tracePt t="10250" x="3763963" y="5472113"/>
          <p14:tracePt t="10258" x="3756025" y="5489575"/>
          <p14:tracePt t="10267" x="3738563" y="5507038"/>
          <p14:tracePt t="10274" x="3721100" y="5532438"/>
          <p14:tracePt t="10282" x="3713163" y="5549900"/>
          <p14:tracePt t="10290" x="3713163" y="5557838"/>
          <p14:tracePt t="10298" x="3703638" y="5575300"/>
          <p14:tracePt t="10306" x="3695700" y="5600700"/>
          <p14:tracePt t="10313" x="3687763" y="5608638"/>
          <p14:tracePt t="10322" x="3678238" y="5616575"/>
          <p14:tracePt t="10331" x="3670300" y="5634038"/>
          <p14:tracePt t="10340" x="3670300" y="5641975"/>
          <p14:tracePt t="10354" x="3662363" y="5659438"/>
          <p14:tracePt t="10362" x="3652838" y="5668963"/>
          <p14:tracePt t="10368" x="3644900" y="5668963"/>
          <p14:tracePt t="10377" x="3644900" y="5676900"/>
          <p14:tracePt t="10386" x="3627438" y="5694363"/>
          <p14:tracePt t="10401" x="3619500" y="5702300"/>
          <p14:tracePt t="10408" x="3602038" y="5719763"/>
          <p14:tracePt t="10416" x="3586163" y="5727700"/>
          <p14:tracePt t="10426" x="3576638" y="5735638"/>
          <p14:tracePt t="10433" x="3543300" y="5745163"/>
          <p14:tracePt t="10442" x="3508375" y="5753100"/>
          <p14:tracePt t="10448" x="3482975" y="5761038"/>
          <p14:tracePt t="10457" x="3449638" y="5788025"/>
          <p14:tracePt t="10465" x="3398838" y="5813425"/>
          <p14:tracePt t="10474" x="3355975" y="5838825"/>
          <p14:tracePt t="10480" x="3305175" y="5872163"/>
          <p14:tracePt t="10490" x="3270250" y="5889625"/>
          <p14:tracePt t="10498" x="3219450" y="5905500"/>
          <p14:tracePt t="10504" x="3152775" y="5948363"/>
          <p14:tracePt t="10511" x="3117850" y="5973763"/>
          <p14:tracePt t="10520" x="3067050" y="6008688"/>
          <p14:tracePt t="10527" x="3041650" y="6024563"/>
          <p14:tracePt t="10535" x="3008313" y="6042025"/>
          <p14:tracePt t="10544" x="2998788" y="6042025"/>
          <p14:tracePt t="10551" x="2990850" y="6042025"/>
          <p14:tracePt t="10560" x="2982913" y="6042025"/>
          <p14:tracePt t="10584" x="2965450" y="6042025"/>
          <p14:tracePt t="10592" x="2955925" y="6042025"/>
          <p14:tracePt t="10609" x="2905125" y="6042025"/>
          <p14:tracePt t="10616" x="2871788" y="6042025"/>
          <p14:tracePt t="10624" x="2854325" y="6042025"/>
          <p14:tracePt t="10631" x="2846388" y="6042025"/>
          <p14:tracePt t="10640" x="2838450" y="6042025"/>
          <p14:tracePt t="10646" x="2828925" y="6042025"/>
          <p14:tracePt t="10653" x="2820988" y="6042025"/>
          <p14:tracePt t="10798" x="2811463" y="6042025"/>
          <p14:tracePt t="10805" x="2803525" y="6042025"/>
          <p14:tracePt t="10812" x="2786063" y="6042025"/>
          <p14:tracePt t="10826" x="2778125" y="6042025"/>
          <p14:tracePt t="10834" x="2760663" y="6042025"/>
          <p14:tracePt t="10892" x="2752725" y="6042025"/>
          <p14:tracePt t="10917" x="2744788" y="6042025"/>
          <p14:tracePt t="10950" x="2735263" y="6042025"/>
          <p14:tracePt t="11009" x="2727325" y="6042025"/>
          <p14:tracePt t="11027" x="2719388" y="6042025"/>
          <p14:tracePt t="11068" x="2709863" y="6042025"/>
          <p14:tracePt t="11308" x="2709863" y="6034088"/>
          <p14:tracePt t="11317" x="2719388" y="6034088"/>
          <p14:tracePt t="11324" x="2727325" y="6034088"/>
          <p14:tracePt t="11332" x="2735263" y="6034088"/>
          <p14:tracePt t="11340" x="2752725" y="6016625"/>
          <p14:tracePt t="11348" x="2770188" y="6016625"/>
          <p14:tracePt t="11356" x="2778125" y="6008688"/>
          <p14:tracePt t="11364" x="2795588" y="5999163"/>
          <p14:tracePt t="11372" x="2828925" y="5983288"/>
          <p14:tracePt t="11380" x="2879725" y="5965825"/>
          <p14:tracePt t="11388" x="2914650" y="5957888"/>
          <p14:tracePt t="11397" x="2955925" y="5940425"/>
          <p14:tracePt t="11404" x="3008313" y="5915025"/>
          <p14:tracePt t="11413" x="3059113" y="5897563"/>
          <p14:tracePt t="11421" x="3067050" y="5889625"/>
          <p14:tracePt t="11426" x="3100388" y="5880100"/>
          <p14:tracePt t="11434" x="3127375" y="5872163"/>
          <p14:tracePt t="11443" x="3143250" y="5872163"/>
          <p14:tracePt t="11450" x="3152775" y="5864225"/>
          <p14:tracePt t="11458" x="3160713" y="5864225"/>
          <p14:tracePt t="11466" x="3178175" y="5864225"/>
          <p14:tracePt t="11474" x="3186113" y="5854700"/>
          <p14:tracePt t="11481" x="3194050" y="5854700"/>
          <p14:tracePt t="11498" x="3203575" y="5854700"/>
          <p14:tracePt t="11506" x="3211513" y="5854700"/>
          <p14:tracePt t="11515" x="3219450" y="5854700"/>
          <p14:tracePt t="11522" x="3228975" y="5854700"/>
          <p14:tracePt t="11640" x="3203575" y="5854700"/>
          <p14:tracePt t="11648" x="3178175" y="5854700"/>
          <p14:tracePt t="11656" x="3152775" y="5854700"/>
          <p14:tracePt t="11664" x="3117850" y="5854700"/>
          <p14:tracePt t="11672" x="3074988" y="5854700"/>
          <p14:tracePt t="11680" x="3049588" y="5854700"/>
          <p14:tracePt t="11688" x="3024188" y="5854700"/>
          <p14:tracePt t="11697" x="2990850" y="5864225"/>
          <p14:tracePt t="11704" x="2965450" y="5864225"/>
          <p14:tracePt t="11713" x="2930525" y="5864225"/>
          <p14:tracePt t="11722" x="2914650" y="5864225"/>
          <p14:tracePt t="11726" x="2889250" y="5864225"/>
          <p14:tracePt t="11734" x="2863850" y="5864225"/>
          <p14:tracePt t="11743" x="2846388" y="5864225"/>
          <p14:tracePt t="11750" x="2811463" y="5864225"/>
          <p14:tracePt t="11758" x="2778125" y="5864225"/>
          <p14:tracePt t="11766" x="2727325" y="5864225"/>
          <p14:tracePt t="11774" x="2693988" y="5854700"/>
          <p14:tracePt t="11782" x="2616200" y="5838825"/>
          <p14:tracePt t="11790" x="2557463" y="5829300"/>
          <p14:tracePt t="11799" x="2524125" y="5813425"/>
          <p14:tracePt t="11806" x="2497138" y="5813425"/>
          <p14:tracePt t="11814" x="2463800" y="5803900"/>
          <p14:tracePt t="11822" x="2413000" y="5795963"/>
          <p14:tracePt t="11830" x="2387600" y="5795963"/>
          <p14:tracePt t="11838" x="2327275" y="5778500"/>
          <p14:tracePt t="11846" x="2251075" y="5770563"/>
          <p14:tracePt t="11853" x="2217738" y="5761038"/>
          <p14:tracePt t="11863" x="2192338" y="5753100"/>
          <p14:tracePt t="11870" x="2166938" y="5745163"/>
          <p14:tracePt t="11881" x="2141538" y="5735638"/>
          <p14:tracePt t="11883" x="2116138" y="5727700"/>
          <p14:tracePt t="11892" x="2098675" y="5719763"/>
          <p14:tracePt t="11901" x="2065338" y="5702300"/>
          <p14:tracePt t="11908" x="2038350" y="5702300"/>
          <p14:tracePt t="11916" x="2022475" y="5694363"/>
          <p14:tracePt t="11924" x="2005013" y="5684838"/>
          <p14:tracePt t="11932" x="1987550" y="5684838"/>
          <p14:tracePt t="11940" x="1971675" y="5684838"/>
          <p14:tracePt t="11948" x="1962150" y="5684838"/>
          <p14:tracePt t="11955" x="1954213" y="5676900"/>
          <p14:tracePt t="11972" x="1936750" y="5676900"/>
          <p14:tracePt t="11980" x="1928813" y="5676900"/>
          <p14:tracePt t="11988" x="1920875" y="5676900"/>
          <p14:tracePt t="11996" x="1911350" y="5668963"/>
          <p14:tracePt t="12005" x="1903413" y="5668963"/>
          <p14:tracePt t="12013" x="1885950" y="5659438"/>
          <p14:tracePt t="12020" x="1868488" y="5651500"/>
          <p14:tracePt t="12029" x="1860550" y="5651500"/>
          <p14:tracePt t="12034" x="1792288" y="5634038"/>
          <p14:tracePt t="12043" x="1758950" y="5626100"/>
          <p14:tracePt t="12050" x="1724025" y="5608638"/>
          <p14:tracePt t="12058" x="1708150" y="5600700"/>
          <p14:tracePt t="12068" x="1698625" y="5600700"/>
          <p14:tracePt t="12081" x="1673225" y="5591175"/>
          <p14:tracePt t="12091" x="1665288" y="5591175"/>
          <p14:tracePt t="12123" x="1665288" y="5583238"/>
          <p14:tracePt t="12165" x="1665288" y="5575300"/>
          <p14:tracePt t="12173" x="1665288" y="5557838"/>
          <p14:tracePt t="12180" x="1665288" y="5540375"/>
          <p14:tracePt t="12188" x="1665288" y="5507038"/>
          <p14:tracePt t="12193" x="1665288" y="5497513"/>
          <p14:tracePt t="12201" x="1665288" y="5472113"/>
          <p14:tracePt t="12208" x="1673225" y="5438775"/>
          <p14:tracePt t="12219" x="1673225" y="5430838"/>
          <p14:tracePt t="12227" x="1682750" y="5405438"/>
          <p14:tracePt t="12233" x="1690688" y="5380038"/>
          <p14:tracePt t="12241" x="1698625" y="5362575"/>
          <p14:tracePt t="12251" x="1708150" y="5353050"/>
          <p14:tracePt t="12259" x="1716088" y="5337175"/>
          <p14:tracePt t="12274" x="1724025" y="5327650"/>
          <p14:tracePt t="12322" x="1733550" y="5327650"/>
          <p14:tracePt t="12328" x="1758950" y="5319713"/>
          <p14:tracePt t="12336" x="1784350" y="5311775"/>
          <p14:tracePt t="12343" x="1801813" y="5311775"/>
          <p14:tracePt t="12351" x="1809750" y="5311775"/>
          <p14:tracePt t="12359" x="1817688" y="5311775"/>
          <p14:tracePt t="12366" x="1835150" y="5302250"/>
          <p14:tracePt t="12375" x="1835150" y="5294313"/>
          <p14:tracePt t="12392" x="1852613" y="5294313"/>
          <p14:tracePt t="12399" x="1860550" y="5294313"/>
          <p14:tracePt t="12415" x="1868488" y="5286375"/>
          <p14:tracePt t="12422" x="1878013" y="5286375"/>
          <p14:tracePt t="12431" x="1885950" y="5276850"/>
          <p14:tracePt t="12440" x="1893888" y="5268913"/>
          <p14:tracePt t="12456" x="1903413" y="5268913"/>
          <p14:tracePt t="12471" x="1911350" y="5260975"/>
          <p14:tracePt t="12500" x="1920875" y="5260975"/>
          <p14:tracePt t="12509" x="1928813" y="5260975"/>
          <p14:tracePt t="12525" x="1928813" y="5251450"/>
          <p14:tracePt t="12532" x="1936750" y="5251450"/>
          <p14:tracePt t="12542" x="1946275" y="5251450"/>
          <p14:tracePt t="12566" x="1954213" y="5251450"/>
          <p14:tracePt t="12631" x="1962150" y="5251450"/>
          <p14:tracePt t="12709" x="1962150" y="5260975"/>
          <p14:tracePt t="12741" x="1962150" y="5268913"/>
          <p14:tracePt t="12756" x="1962150" y="5286375"/>
          <p14:tracePt t="12763" x="1962150" y="5294313"/>
          <p14:tracePt t="12770" x="1962150" y="5319713"/>
          <p14:tracePt t="12779" x="1971675" y="5337175"/>
          <p14:tracePt t="12787" x="1971675" y="5353050"/>
          <p14:tracePt t="12796" x="1987550" y="5387975"/>
          <p14:tracePt t="12803" x="1987550" y="5413375"/>
          <p14:tracePt t="12808" x="1997075" y="5438775"/>
          <p14:tracePt t="12819" x="1997075" y="5446713"/>
          <p14:tracePt t="12827" x="2005013" y="5481638"/>
          <p14:tracePt t="12832" x="2012950" y="5507038"/>
          <p14:tracePt t="12842" x="2012950" y="5540375"/>
          <p14:tracePt t="12850" x="2022475" y="5583238"/>
          <p14:tracePt t="12857" x="2022475" y="5608638"/>
          <p14:tracePt t="12864" x="2030413" y="5641975"/>
          <p14:tracePt t="12874" x="2030413" y="5676900"/>
          <p14:tracePt t="12880" x="2030413" y="5694363"/>
          <p14:tracePt t="12890" x="2030413" y="5719763"/>
          <p14:tracePt t="12897" x="2030413" y="5735638"/>
          <p14:tracePt t="12911" x="2038350" y="5770563"/>
          <p14:tracePt t="12920" x="2038350" y="5778500"/>
          <p14:tracePt t="12929" x="2038350" y="5795963"/>
          <p14:tracePt t="12954" x="2047875" y="5795963"/>
          <p14:tracePt t="12961" x="2055813" y="5803900"/>
          <p14:tracePt t="12967" x="2065338" y="5813425"/>
          <p14:tracePt t="12984" x="2073275" y="5813425"/>
          <p14:tracePt t="12992" x="2090738" y="5813425"/>
          <p14:tracePt t="12998" x="2098675" y="5821363"/>
          <p14:tracePt t="13008" x="2106613" y="5821363"/>
          <p14:tracePt t="13015" x="2124075" y="5821363"/>
          <p14:tracePt t="13025" x="2166938" y="5821363"/>
          <p14:tracePt t="13030" x="2217738" y="5821363"/>
          <p14:tracePt t="13039" x="2260600" y="5821363"/>
          <p14:tracePt t="13046" x="2319338" y="5795963"/>
          <p14:tracePt t="13055" x="2352675" y="5788025"/>
          <p14:tracePt t="13063" x="2387600" y="5778500"/>
          <p14:tracePt t="13072" x="2430463" y="5770563"/>
          <p14:tracePt t="13078" x="2446338" y="5770563"/>
          <p14:tracePt t="13087" x="2481263" y="5761038"/>
          <p14:tracePt t="13094" x="2497138" y="5753100"/>
          <p14:tracePt t="13104" x="2524125" y="5745163"/>
          <p14:tracePt t="13109" x="2557463" y="5735638"/>
          <p14:tracePt t="13117" x="2590800" y="5735638"/>
          <p14:tracePt t="13125" x="2633663" y="5727700"/>
          <p14:tracePt t="13133" x="2668588" y="5719763"/>
          <p14:tracePt t="13141" x="2709863" y="5719763"/>
          <p14:tracePt t="13151" x="2744788" y="5719763"/>
          <p14:tracePt t="13161" x="2786063" y="5719763"/>
          <p14:tracePt t="13170" x="2828925" y="5719763"/>
          <p14:tracePt t="13175" x="2871788" y="5719763"/>
          <p14:tracePt t="13181" x="2897188" y="5719763"/>
          <p14:tracePt t="13190" x="2914650" y="5719763"/>
          <p14:tracePt t="13196" x="2922588" y="5719763"/>
          <p14:tracePt t="13291" x="2914650" y="5694363"/>
          <p14:tracePt t="13300" x="2863850" y="5651500"/>
          <p14:tracePt t="13307" x="2803525" y="5600700"/>
          <p14:tracePt t="13315" x="2770188" y="5549900"/>
          <p14:tracePt t="13324" x="2709863" y="5472113"/>
          <p14:tracePt t="13330" x="2684463" y="5438775"/>
          <p14:tracePt t="13338" x="2659063" y="5395913"/>
          <p14:tracePt t="13346" x="2633663" y="5370513"/>
          <p14:tracePt t="13355" x="2608263" y="5362575"/>
          <p14:tracePt t="13362" x="2582863" y="5345113"/>
          <p14:tracePt t="13370" x="2557463" y="5337175"/>
          <p14:tracePt t="13378" x="2524125" y="5319713"/>
          <p14:tracePt t="13386" x="2489200" y="5311775"/>
          <p14:tracePt t="13394" x="2481263" y="5294313"/>
          <p14:tracePt t="13402" x="2455863" y="5276850"/>
          <p14:tracePt t="13411" x="2430463" y="5268913"/>
          <p14:tracePt t="13416" x="2405063" y="5251450"/>
          <p14:tracePt t="13426" x="2370138" y="5235575"/>
          <p14:tracePt t="13433" x="2336800" y="5208588"/>
          <p14:tracePt t="13440" x="2311400" y="5192713"/>
          <p14:tracePt t="13450" x="2276475" y="5175250"/>
          <p14:tracePt t="13456" x="2251075" y="5157788"/>
          <p14:tracePt t="13466" x="2217738" y="5141913"/>
          <p14:tracePt t="13475" x="2200275" y="5132388"/>
          <p14:tracePt t="13480" x="2182813" y="5124450"/>
          <p14:tracePt t="13490" x="2174875" y="5116513"/>
          <p14:tracePt t="13496" x="2166938" y="5116513"/>
          <p14:tracePt t="13514" x="2166938" y="5106988"/>
          <p14:tracePt t="13537" x="2157413" y="5106988"/>
          <p14:tracePt t="13553" x="2149475" y="5106988"/>
          <p14:tracePt t="13574" x="2141538" y="5106988"/>
          <p14:tracePt t="13591" x="2124075" y="5099050"/>
          <p14:tracePt t="13608" x="2116138" y="5099050"/>
          <p14:tracePt t="13615" x="2090738" y="5081588"/>
          <p14:tracePt t="13622" x="2081213" y="5081588"/>
          <p14:tracePt t="13630" x="2055813" y="5064125"/>
          <p14:tracePt t="13639" x="2038350" y="5048250"/>
          <p14:tracePt t="13647" x="2022475" y="5038725"/>
          <p14:tracePt t="13654" x="2022475" y="5022850"/>
          <p14:tracePt t="13663" x="2005013" y="5005388"/>
          <p14:tracePt t="13670" x="1997075" y="4979988"/>
          <p14:tracePt t="13686" x="1997075" y="4962525"/>
          <p14:tracePt t="13702" x="2005013" y="4929188"/>
          <p14:tracePt t="13712" x="2022475" y="4919663"/>
          <p14:tracePt t="13717" x="2081213" y="4911725"/>
          <p14:tracePt t="13724" x="2141538" y="4903788"/>
          <p14:tracePt t="13731" x="2251075" y="4903788"/>
          <p14:tracePt t="13739" x="2327275" y="4903788"/>
          <p14:tracePt t="13747" x="2446338" y="4903788"/>
          <p14:tracePt t="13755" x="2532063" y="4903788"/>
          <p14:tracePt t="13764" x="2633663" y="4903788"/>
          <p14:tracePt t="13771" x="2684463" y="4911725"/>
          <p14:tracePt t="13779" x="2727325" y="4919663"/>
          <p14:tracePt t="13787" x="2752725" y="4919663"/>
          <p14:tracePt t="13796" x="2778125" y="4929188"/>
          <p14:tracePt t="13803" x="2795588" y="4937125"/>
          <p14:tracePt t="13812" x="2811463" y="4937125"/>
          <p14:tracePt t="13820" x="2828925" y="4937125"/>
          <p14:tracePt t="13828" x="2828925" y="4946650"/>
          <p14:tracePt t="13836" x="2838450" y="4946650"/>
          <p14:tracePt t="13845" x="2854325" y="4954588"/>
          <p14:tracePt t="13861" x="2871788" y="4954588"/>
          <p14:tracePt t="13868" x="2879725" y="4962525"/>
          <p14:tracePt t="13890" x="2889250" y="4962525"/>
          <p14:tracePt t="13922" x="2889250" y="4972050"/>
          <p14:tracePt t="13931" x="2897188" y="4979988"/>
          <p14:tracePt t="13962" x="2897188" y="4987925"/>
          <p14:tracePt t="13970" x="2897188" y="4997450"/>
          <p14:tracePt t="13980" x="2889250" y="4997450"/>
          <p14:tracePt t="13988" x="2889250" y="5005388"/>
          <p14:tracePt t="13994" x="2879725" y="5013325"/>
          <p14:tracePt t="14002" x="2871788" y="5022850"/>
          <p14:tracePt t="14011" x="2863850" y="5022850"/>
          <p14:tracePt t="14018" x="2846388" y="5030788"/>
          <p14:tracePt t="14028" x="2820988" y="5038725"/>
          <p14:tracePt t="14032" x="2795588" y="5064125"/>
          <p14:tracePt t="14040" x="2786063" y="5073650"/>
          <p14:tracePt t="14048" x="2770188" y="5091113"/>
          <p14:tracePt t="14056" x="2770188" y="5099050"/>
          <p14:tracePt t="14064" x="2760663" y="5106988"/>
          <p14:tracePt t="14072" x="2752725" y="5132388"/>
          <p14:tracePt t="14080" x="2752725" y="5141913"/>
          <p14:tracePt t="14089" x="2752725" y="5167313"/>
          <p14:tracePt t="14096" x="2752725" y="5192713"/>
          <p14:tracePt t="14105" x="2752725" y="5235575"/>
          <p14:tracePt t="14113" x="2760663" y="5276850"/>
          <p14:tracePt t="14122" x="2770188" y="5311775"/>
          <p14:tracePt t="14130" x="2803525" y="5405438"/>
          <p14:tracePt t="14138" x="2838450" y="5507038"/>
          <p14:tracePt t="14146" x="2889250" y="5626100"/>
          <p14:tracePt t="14155" x="2905125" y="5684838"/>
          <p14:tracePt t="14163" x="2922588" y="5788025"/>
          <p14:tracePt t="14170" x="2940050" y="5846763"/>
          <p14:tracePt t="14178" x="2947988" y="5915025"/>
          <p14:tracePt t="14184" x="2955925" y="5948363"/>
          <p14:tracePt t="14192" x="2955925" y="5973763"/>
          <p14:tracePt t="14201" x="2965450" y="5999163"/>
          <p14:tracePt t="14206" x="2965450" y="6008688"/>
          <p14:tracePt t="14215" x="2973388" y="6016625"/>
          <p14:tracePt t="14224" x="2973388" y="6024563"/>
          <p14:tracePt t="14453" x="2982913" y="5999163"/>
          <p14:tracePt t="14461" x="2982913" y="5965825"/>
          <p14:tracePt t="14470" x="2982913" y="5940425"/>
          <p14:tracePt t="14477" x="2982913" y="5897563"/>
          <p14:tracePt t="14486" x="2982913" y="5880100"/>
          <p14:tracePt t="14493" x="2973388" y="5846763"/>
          <p14:tracePt t="14501" x="2965450" y="5813425"/>
          <p14:tracePt t="14508" x="2930525" y="5770563"/>
          <p14:tracePt t="14519" x="2922588" y="5753100"/>
          <p14:tracePt t="14525" x="2897188" y="5719763"/>
          <p14:tracePt t="14535" x="2871788" y="5694363"/>
          <p14:tracePt t="14541" x="2828925" y="5651500"/>
          <p14:tracePt t="14547" x="2795588" y="5616575"/>
          <p14:tracePt t="14555" x="2727325" y="5557838"/>
          <p14:tracePt t="14562" x="2693988" y="5532438"/>
          <p14:tracePt t="14572" x="2651125" y="5507038"/>
          <p14:tracePt t="14580" x="2625725" y="5481638"/>
          <p14:tracePt t="14589" x="2574925" y="5446713"/>
          <p14:tracePt t="14594" x="2557463" y="5438775"/>
          <p14:tracePt t="14602" x="2532063" y="5430838"/>
          <p14:tracePt t="14613" x="2506663" y="5421313"/>
          <p14:tracePt t="14618" x="2497138" y="5421313"/>
          <p14:tracePt t="14628" x="2481263" y="5405438"/>
          <p14:tracePt t="14635" x="2463800" y="5405438"/>
          <p14:tracePt t="14642" x="2438400" y="5395913"/>
          <p14:tracePt t="14649" x="2430463" y="5387975"/>
          <p14:tracePt t="14656" x="2420938" y="5387975"/>
          <p14:tracePt t="14665" x="2405063" y="5380038"/>
          <p14:tracePt t="14674" x="2387600" y="5380038"/>
          <p14:tracePt t="14691" x="2370138" y="5380038"/>
          <p14:tracePt t="14697" x="2362200" y="5380038"/>
          <p14:tracePt t="14706" x="2344738" y="5380038"/>
          <p14:tracePt t="14713" x="2336800" y="5380038"/>
          <p14:tracePt t="14720" x="2327275" y="5380038"/>
          <p14:tracePt t="14729" x="2311400" y="5380038"/>
          <p14:tracePt t="14739" x="2293938" y="5380038"/>
          <p14:tracePt t="14745" x="2276475" y="5380038"/>
          <p14:tracePt t="14754" x="2268538" y="5380038"/>
          <p14:tracePt t="14760" x="2251075" y="5395913"/>
          <p14:tracePt t="14768" x="2225675" y="5413375"/>
          <p14:tracePt t="14777" x="2208213" y="5421313"/>
          <p14:tracePt t="14786" x="2200275" y="5430838"/>
          <p14:tracePt t="14793" x="2174875" y="5446713"/>
          <p14:tracePt t="14797" x="2124075" y="5507038"/>
          <p14:tracePt t="14805" x="2106613" y="5532438"/>
          <p14:tracePt t="14814" x="2081213" y="5565775"/>
          <p14:tracePt t="14822" x="2055813" y="5591175"/>
          <p14:tracePt t="14831" x="2038350" y="5616575"/>
          <p14:tracePt t="14847" x="2022475" y="5641975"/>
          <p14:tracePt t="14855" x="2012950" y="5659438"/>
          <p14:tracePt t="14863" x="2005013" y="5659438"/>
          <p14:tracePt t="14878" x="2005013" y="5668963"/>
          <p14:tracePt t="14886" x="1997075" y="5676900"/>
          <p14:tracePt t="14895" x="1987550" y="5676900"/>
          <p14:tracePt t="14912" x="1979613" y="5684838"/>
          <p14:tracePt t="14934" x="1971675" y="5694363"/>
          <p14:tracePt t="14964" x="1971675" y="5702300"/>
          <p14:tracePt t="14972" x="1962150" y="5702300"/>
          <p14:tracePt t="15012" x="1962150" y="5719763"/>
          <p14:tracePt t="15020" x="1962150" y="5727700"/>
          <p14:tracePt t="15036" x="1962150" y="5735638"/>
          <p14:tracePt t="15045" x="1962150" y="5753100"/>
          <p14:tracePt t="15052" x="1962150" y="5761038"/>
          <p14:tracePt t="15060" x="1962150" y="5770563"/>
          <p14:tracePt t="15068" x="1962150" y="5778500"/>
          <p14:tracePt t="15093" x="1954213" y="5795963"/>
          <p14:tracePt t="15100" x="1954213" y="5803900"/>
          <p14:tracePt t="15106" x="1946275" y="5803900"/>
          <p14:tracePt t="15114" x="1936750" y="5813425"/>
          <p14:tracePt t="15122" x="1928813" y="5829300"/>
          <p14:tracePt t="15138" x="1928813" y="5838825"/>
          <p14:tracePt t="15146" x="1928813" y="5846763"/>
          <p14:tracePt t="15153" x="1920875" y="5854700"/>
          <p14:tracePt t="15162" x="1911350" y="5854700"/>
          <p14:tracePt t="15179" x="1911350" y="5864225"/>
          <p14:tracePt t="15186" x="1878013" y="5880100"/>
          <p14:tracePt t="15194" x="1843088" y="5897563"/>
          <p14:tracePt t="15202" x="1809750" y="5897563"/>
          <p14:tracePt t="15210" x="1776413" y="5905500"/>
          <p14:tracePt t="15218" x="1733550" y="5915025"/>
          <p14:tracePt t="15226" x="1708150" y="5922963"/>
          <p14:tracePt t="15235" x="1673225" y="5932488"/>
          <p14:tracePt t="15243" x="1647825" y="5932488"/>
          <p14:tracePt t="15252" x="1622425" y="5940425"/>
          <p14:tracePt t="15256" x="1589088" y="5940425"/>
          <p14:tracePt t="15273" x="1571625" y="5940425"/>
          <p14:tracePt t="15280" x="1554163" y="5940425"/>
          <p14:tracePt t="15288" x="1546225" y="5940425"/>
          <p14:tracePt t="15296" x="1538288" y="5940425"/>
          <p14:tracePt t="15304" x="1528763" y="5940425"/>
          <p14:tracePt t="15312" x="1512888" y="5940425"/>
          <p14:tracePt t="15320" x="1503363" y="5940425"/>
          <p14:tracePt t="15328" x="1495425" y="5940425"/>
          <p14:tracePt t="15336" x="1477963" y="5940425"/>
          <p14:tracePt t="15353" x="1470025" y="5940425"/>
          <p14:tracePt t="15376" x="1462088" y="5940425"/>
          <p14:tracePt t="15393" x="1452563" y="5940425"/>
          <p14:tracePt t="15518" x="1444625" y="5932488"/>
          <p14:tracePt t="15526" x="1444625" y="5915025"/>
          <p14:tracePt t="15534" x="1435100" y="5889625"/>
          <p14:tracePt t="15543" x="1435100" y="5864225"/>
          <p14:tracePt t="15551" x="1435100" y="5838825"/>
          <p14:tracePt t="15560" x="1435100" y="5803900"/>
          <p14:tracePt t="15566" x="1435100" y="5778500"/>
          <p14:tracePt t="15574" x="1435100" y="5745163"/>
          <p14:tracePt t="15582" x="1435100" y="5735638"/>
          <p14:tracePt t="15589" x="1435100" y="5710238"/>
          <p14:tracePt t="15596" x="1435100" y="5702300"/>
          <p14:tracePt t="15606" x="1435100" y="5694363"/>
          <p14:tracePt t="15611" x="1435100" y="5668963"/>
          <p14:tracePt t="15622" x="1435100" y="5659438"/>
          <p14:tracePt t="15629" x="1435100" y="5641975"/>
          <p14:tracePt t="15637" x="1435100" y="5634038"/>
          <p14:tracePt t="15646" x="1435100" y="5616575"/>
          <p14:tracePt t="15654" x="1435100" y="5600700"/>
          <p14:tracePt t="15661" x="1435100" y="5575300"/>
          <p14:tracePt t="15669" x="1435100" y="5557838"/>
          <p14:tracePt t="15676" x="1435100" y="5532438"/>
          <p14:tracePt t="15686" x="1435100" y="5507038"/>
          <p14:tracePt t="15693" x="1444625" y="5481638"/>
          <p14:tracePt t="15702" x="1452563" y="5456238"/>
          <p14:tracePt t="15709" x="1462088" y="5421313"/>
          <p14:tracePt t="15716" x="1470025" y="5405438"/>
          <p14:tracePt t="15723" x="1470025" y="5395913"/>
          <p14:tracePt t="15731" x="1477963" y="5380038"/>
          <p14:tracePt t="15739" x="1477963" y="5370513"/>
          <p14:tracePt t="15749" x="1487488" y="5370513"/>
          <p14:tracePt t="15834" x="1495425" y="5370513"/>
          <p14:tracePt t="16022" x="1520825" y="5370513"/>
          <p14:tracePt t="16030" x="1528763" y="5370513"/>
          <p14:tracePt t="16039" x="1554163" y="5370513"/>
          <p14:tracePt t="16046" x="1571625" y="5370513"/>
          <p14:tracePt t="16055" x="1631950" y="5370513"/>
          <p14:tracePt t="16062" x="1673225" y="5370513"/>
          <p14:tracePt t="16070" x="1758950" y="5370513"/>
          <p14:tracePt t="16078" x="1801813" y="5370513"/>
          <p14:tracePt t="16086" x="1860550" y="5370513"/>
          <p14:tracePt t="16094" x="1885950" y="5370513"/>
          <p14:tracePt t="16101" x="1903413" y="5370513"/>
          <p14:tracePt t="16110" x="1911350" y="5370513"/>
          <p14:tracePt t="16127" x="1920875" y="5370513"/>
          <p14:tracePt t="16158" x="1928813" y="5370513"/>
          <p14:tracePt t="16166" x="1936750" y="5370513"/>
          <p14:tracePt t="16177" x="1946275" y="5380038"/>
          <p14:tracePt t="16179" x="1946275" y="5387975"/>
          <p14:tracePt t="16188" x="1954213" y="5387975"/>
          <p14:tracePt t="16196" x="1962150" y="5387975"/>
          <p14:tracePt t="16212" x="1971675" y="5395913"/>
          <p14:tracePt t="16220" x="1979613" y="5405438"/>
          <p14:tracePt t="16236" x="1987550" y="5413375"/>
          <p14:tracePt t="16251" x="2005013" y="5421313"/>
          <p14:tracePt t="19626" x="2098675" y="5380038"/>
          <p14:tracePt t="19634" x="2098675" y="5370513"/>
          <p14:tracePt t="19642" x="2192338" y="5311775"/>
          <p14:tracePt t="19650" x="2395538" y="5132388"/>
          <p14:tracePt t="19658" x="2811463" y="4802188"/>
          <p14:tracePt t="19666" x="3305175" y="4419600"/>
          <p14:tracePt t="19674" x="3992563" y="3908425"/>
          <p14:tracePt t="19682" x="4765675" y="3390900"/>
          <p14:tracePt t="19690" x="5421313" y="3033713"/>
          <p14:tracePt t="19696" x="5913438" y="2863850"/>
          <p14:tracePt t="19705" x="6134100" y="2838450"/>
          <p14:tracePt t="19712" x="6245225" y="2830513"/>
          <p14:tracePt t="19721" x="6321425" y="2813050"/>
          <p14:tracePt t="19728" x="6380163" y="2805113"/>
          <p14:tracePt t="19739" x="6415088" y="2805113"/>
          <p14:tracePt t="19744" x="6430963" y="2795588"/>
          <p14:tracePt t="19752" x="6456363" y="2787650"/>
          <p14:tracePt t="19760" x="6491288" y="2787650"/>
          <p14:tracePt t="19767" x="6508750" y="2787650"/>
          <p14:tracePt t="19776" x="6534150" y="2787650"/>
          <p14:tracePt t="19783" x="6559550" y="2787650"/>
          <p14:tracePt t="19792" x="6567488" y="2787650"/>
          <p14:tracePt t="19902" x="6567488" y="2795588"/>
          <p14:tracePt t="19910" x="6567488" y="2813050"/>
          <p14:tracePt t="19916" x="6567488" y="2838450"/>
          <p14:tracePt t="19925" x="6550025" y="2871788"/>
          <p14:tracePt t="19932" x="6542088" y="2889250"/>
          <p14:tracePt t="19940" x="6524625" y="2922588"/>
          <p14:tracePt t="19948" x="6491288" y="2957513"/>
          <p14:tracePt t="19956" x="6456363" y="3008313"/>
          <p14:tracePt t="19964" x="6415088" y="3076575"/>
          <p14:tracePt t="19971" x="6354763" y="3152775"/>
          <p14:tracePt t="19981" x="6270625" y="3246438"/>
          <p14:tracePt t="19988" x="6176963" y="3340100"/>
          <p14:tracePt t="19996" x="6057900" y="3449638"/>
          <p14:tracePt t="20005" x="5972175" y="3517900"/>
          <p14:tracePt t="20012" x="5888038" y="3586163"/>
          <p14:tracePt t="20022" x="5768975" y="3662363"/>
          <p14:tracePt t="20028" x="5718175" y="3697288"/>
          <p14:tracePt t="20034" x="5667375" y="3722688"/>
          <p14:tracePt t="20042" x="5616575" y="3748088"/>
          <p14:tracePt t="20050" x="5599113" y="3756025"/>
          <p14:tracePt t="20058" x="5591175" y="3763963"/>
          <p14:tracePt t="20066" x="5573713" y="3773488"/>
          <p14:tracePt t="20074" x="5556250" y="3781425"/>
          <p14:tracePt t="20082" x="5548313" y="3781425"/>
          <p14:tracePt t="20091" x="5538788" y="3781425"/>
          <p14:tracePt t="20097" x="5530850" y="3781425"/>
          <p14:tracePt t="20116" x="5522913" y="3781425"/>
          <p14:tracePt t="20149" x="5522913" y="3790950"/>
          <p14:tracePt t="20168" x="5513388" y="3816350"/>
          <p14:tracePt t="20178" x="5513388" y="3832225"/>
          <p14:tracePt t="20185" x="5513388" y="3867150"/>
          <p14:tracePt t="20192" x="5513388" y="3900488"/>
          <p14:tracePt t="20201" x="5513388" y="3917950"/>
          <p14:tracePt t="20208" x="5513388" y="3935413"/>
          <p14:tracePt t="20217" x="5497513" y="3968750"/>
          <p14:tracePt t="20226" x="5497513" y="3986213"/>
          <p14:tracePt t="20234" x="5487988" y="4002088"/>
          <p14:tracePt t="20240" x="5480050" y="4027488"/>
          <p14:tracePt t="20252" x="5472113" y="4044950"/>
          <p14:tracePt t="20258" x="5454650" y="4052888"/>
          <p14:tracePt t="20268" x="5454650" y="4070350"/>
          <p14:tracePt t="20276" x="5446713" y="4087813"/>
          <p14:tracePt t="20289" x="5429250" y="4105275"/>
          <p14:tracePt t="20296" x="5421313" y="4121150"/>
          <p14:tracePt t="20305" x="5411788" y="4130675"/>
          <p14:tracePt t="20320" x="5403850" y="4138613"/>
          <p14:tracePt t="20327" x="5403850" y="4146550"/>
          <p14:tracePt t="20335" x="5394325" y="4146550"/>
          <p14:tracePt t="20351" x="5394325" y="4156075"/>
          <p14:tracePt t="20375" x="5394325" y="4164013"/>
          <p14:tracePt t="20397" x="5394325" y="4171950"/>
          <p14:tracePt t="20406" x="5394325" y="4181475"/>
          <p14:tracePt t="20414" x="5394325" y="4189413"/>
          <p14:tracePt t="20760" x="5386388" y="4197350"/>
          <p14:tracePt t="20793" x="5386388" y="4206875"/>
          <p14:tracePt t="20807" x="5386388" y="4214813"/>
          <p14:tracePt t="20824" x="5386388" y="4224338"/>
          <p14:tracePt t="20831" x="5386388" y="4232275"/>
          <p14:tracePt t="20838" x="5378450" y="4232275"/>
          <p14:tracePt t="20846" x="5378450" y="4240213"/>
          <p14:tracePt t="20870" x="5378450" y="4249738"/>
          <p14:tracePt t="20894" x="5368925" y="4257675"/>
          <p14:tracePt t="20917" x="5360988" y="4265613"/>
          <p14:tracePt t="20926" x="5360988" y="4275138"/>
          <p14:tracePt t="20934" x="5360988" y="4283075"/>
          <p14:tracePt t="20940" x="5360988" y="4291013"/>
          <p14:tracePt t="20949" x="5360988" y="4300538"/>
          <p14:tracePt t="20966" x="5360988" y="4316413"/>
          <p14:tracePt t="20971" x="5360988" y="4325938"/>
          <p14:tracePt t="20980" x="5360988" y="4333875"/>
          <p14:tracePt t="20988" x="5353050" y="4341813"/>
          <p14:tracePt t="21021" x="5353050" y="4351338"/>
          <p14:tracePt t="21044" x="5353050" y="4359275"/>
          <p14:tracePt t="21077" x="5353050" y="4368800"/>
          <p14:tracePt t="21868" x="5360988" y="4359275"/>
          <p14:tracePt t="21876" x="5360988" y="4351338"/>
          <p14:tracePt t="21892" x="5368925" y="4341813"/>
          <p14:tracePt t="21902" x="5368925" y="4333875"/>
          <p14:tracePt t="21917" x="5368925" y="4325938"/>
          <p14:tracePt t="21924" x="5368925" y="4316413"/>
          <p14:tracePt t="21956" x="5368925" y="4308475"/>
          <p14:tracePt t="22002" x="5368925" y="4300538"/>
          <p14:tracePt t="22010" x="5368925" y="4291013"/>
          <p14:tracePt t="22026" x="5368925" y="4283075"/>
          <p14:tracePt t="22042" x="5368925" y="4275138"/>
          <p14:tracePt t="22050" x="5368925" y="4265613"/>
          <p14:tracePt t="22057" x="5378450" y="4249738"/>
          <p14:tracePt t="22066" x="5378450" y="4240213"/>
          <p14:tracePt t="22073" x="5378450" y="4232275"/>
          <p14:tracePt t="22081" x="5378450" y="4206875"/>
          <p14:tracePt t="22088" x="5378450" y="4197350"/>
          <p14:tracePt t="22112" x="5378450" y="4189413"/>
          <p14:tracePt t="22120" x="5378450" y="4181475"/>
          <p14:tracePt t="22296" x="5368925" y="4189413"/>
          <p14:tracePt t="22312" x="5360988" y="4189413"/>
          <p14:tracePt t="23402" x="5386388" y="4189413"/>
          <p14:tracePt t="23405" x="5446713" y="4181475"/>
          <p14:tracePt t="23412" x="5505450" y="4181475"/>
          <p14:tracePt t="23420" x="5565775" y="4171950"/>
          <p14:tracePt t="23428" x="5607050" y="4171950"/>
          <p14:tracePt t="23435" x="5649913" y="4164013"/>
          <p14:tracePt t="23442" x="5700713" y="4164013"/>
          <p14:tracePt t="23452" x="5726113" y="4164013"/>
          <p14:tracePt t="23457" x="5768975" y="4164013"/>
          <p14:tracePt t="23469" x="5802313" y="4156075"/>
          <p14:tracePt t="23474" x="5837238" y="4156075"/>
          <p14:tracePt t="23482" x="5862638" y="4146550"/>
          <p14:tracePt t="23490" x="5870575" y="4146550"/>
          <p14:tracePt t="23498" x="5895975" y="4146550"/>
          <p14:tracePt t="23506" x="5905500" y="4146550"/>
          <p14:tracePt t="23514" x="5921375" y="4146550"/>
          <p14:tracePt t="23521" x="5946775" y="4138613"/>
          <p14:tracePt t="23530" x="5956300" y="4138613"/>
          <p14:tracePt t="23538" x="5972175" y="4138613"/>
          <p14:tracePt t="23544" x="5997575" y="4138613"/>
          <p14:tracePt t="23560" x="6024563" y="4138613"/>
          <p14:tracePt t="23568" x="6049963" y="4130675"/>
          <p14:tracePt t="23577" x="6065838" y="4130675"/>
          <p14:tracePt t="23585" x="6100763" y="4130675"/>
          <p14:tracePt t="23592" x="6142038" y="4130675"/>
          <p14:tracePt t="23603" x="6176963" y="4130675"/>
          <p14:tracePt t="23608" x="6219825" y="4130675"/>
          <p14:tracePt t="23619" x="6235700" y="4130675"/>
          <p14:tracePt t="23624" x="6261100" y="4130675"/>
          <p14:tracePt t="23635" x="6278563" y="4130675"/>
          <p14:tracePt t="23648" x="6296025" y="4130675"/>
          <p14:tracePt t="23656" x="6303963" y="4130675"/>
          <p14:tracePt t="23670" x="6311900" y="4130675"/>
          <p14:tracePt t="23678" x="6321425" y="4130675"/>
          <p14:tracePt t="23686" x="6329363" y="4130675"/>
          <p14:tracePt t="23694" x="6346825" y="4130675"/>
          <p14:tracePt t="23702" x="6364288" y="4130675"/>
          <p14:tracePt t="23710" x="6389688" y="4130675"/>
          <p14:tracePt t="23719" x="6405563" y="4130675"/>
          <p14:tracePt t="23726" x="6423025" y="4130675"/>
          <p14:tracePt t="23735" x="6448425" y="4130675"/>
          <p14:tracePt t="23741" x="6473825" y="4130675"/>
          <p14:tracePt t="23758" x="6491288" y="4130675"/>
          <p14:tracePt t="23774" x="6499225" y="4130675"/>
          <p14:tracePt t="23812" x="6508750" y="4130675"/>
          <p14:tracePt t="24024" x="6508750" y="4138613"/>
          <p14:tracePt t="24040" x="6508750" y="4156075"/>
          <p14:tracePt t="24048" x="6508750" y="4164013"/>
          <p14:tracePt t="24056" x="6508750" y="4181475"/>
          <p14:tracePt t="24064" x="6516688" y="4197350"/>
          <p14:tracePt t="24072" x="6516688" y="4206875"/>
          <p14:tracePt t="24080" x="6516688" y="4224338"/>
          <p14:tracePt t="24088" x="6516688" y="4240213"/>
          <p14:tracePt t="24100" x="6516688" y="4249738"/>
          <p14:tracePt t="24116" x="6516688" y="4265613"/>
          <p14:tracePt t="24121" x="6516688" y="4275138"/>
          <p14:tracePt t="24137" x="6516688" y="4283075"/>
          <p14:tracePt t="24143" x="6516688" y="4291013"/>
          <p14:tracePt t="27704" x="6550025" y="4291013"/>
          <p14:tracePt t="27713" x="6584950" y="4291013"/>
          <p14:tracePt t="27720" x="6610350" y="4283075"/>
          <p14:tracePt t="27728" x="6643688" y="4275138"/>
          <p14:tracePt t="27736" x="6686550" y="4249738"/>
          <p14:tracePt t="27744" x="6737350" y="4224338"/>
          <p14:tracePt t="27754" x="6788150" y="4206875"/>
          <p14:tracePt t="27761" x="6848475" y="4171950"/>
          <p14:tracePt t="27770" x="6924675" y="4138613"/>
          <p14:tracePt t="27776" x="7018338" y="4121150"/>
          <p14:tracePt t="27784" x="7102475" y="4095750"/>
          <p14:tracePt t="27792" x="7196138" y="4052888"/>
          <p14:tracePt t="27802" x="7272338" y="4019550"/>
          <p14:tracePt t="27808" x="7340600" y="3994150"/>
          <p14:tracePt t="27816" x="7416800" y="3976688"/>
          <p14:tracePt t="27822" x="7477125" y="3943350"/>
          <p14:tracePt t="27831" x="7510463" y="3935413"/>
          <p14:tracePt t="27840" x="7545388" y="3935413"/>
          <p14:tracePt t="27849" x="7586663" y="3935413"/>
          <p14:tracePt t="27854" x="7612063" y="3935413"/>
          <p14:tracePt t="27864" x="7629525" y="3935413"/>
          <p14:tracePt t="27870" x="7646988" y="3935413"/>
          <p14:tracePt t="27878" x="7662863" y="3935413"/>
          <p14:tracePt t="27886" x="7672388" y="3935413"/>
          <p14:tracePt t="27894" x="7688263" y="3935413"/>
          <p14:tracePt t="27902" x="7697788" y="3935413"/>
          <p14:tracePt t="27911" x="7705725" y="3935413"/>
          <p14:tracePt t="27926" x="7715250" y="3935413"/>
          <p14:tracePt t="27942" x="7723188" y="3935413"/>
          <p14:tracePt t="27967" x="7731125" y="3935413"/>
          <p14:tracePt t="27973" x="7740650" y="3935413"/>
          <p14:tracePt t="27988" x="7748588" y="3935413"/>
          <p14:tracePt t="27997" x="7766050" y="3935413"/>
          <p14:tracePt t="28015" x="7781925" y="3935413"/>
          <p14:tracePt t="28020" x="7791450" y="3935413"/>
          <p14:tracePt t="28031" x="7799388" y="3935413"/>
          <p14:tracePt t="28036" x="7807325" y="3935413"/>
          <p14:tracePt t="28044" x="7816850" y="3935413"/>
          <p14:tracePt t="28053" x="7824788" y="3935413"/>
          <p14:tracePt t="28061" x="7832725" y="3935413"/>
          <p14:tracePt t="28076" x="7850188" y="3935413"/>
          <p14:tracePt t="28084" x="7867650" y="3935413"/>
          <p14:tracePt t="28092" x="7875588" y="3935413"/>
          <p14:tracePt t="28100" x="7893050" y="3935413"/>
          <p14:tracePt t="28108" x="7918450" y="3943350"/>
          <p14:tracePt t="28116" x="7926388" y="3951288"/>
          <p14:tracePt t="28124" x="7943850" y="3951288"/>
          <p14:tracePt t="28131" x="7961313" y="3960813"/>
          <p14:tracePt t="28138" x="7969250" y="3960813"/>
          <p14:tracePt t="28148" x="7986713" y="3960813"/>
          <p14:tracePt t="28153" x="8004175" y="3968750"/>
          <p14:tracePt t="28164" x="8012113" y="3976688"/>
          <p14:tracePt t="28170" x="8020050" y="3976688"/>
          <p14:tracePt t="28182" x="8045450" y="3986213"/>
          <p14:tracePt t="28185" x="8054975" y="3986213"/>
          <p14:tracePt t="28194" x="8070850" y="3994150"/>
          <p14:tracePt t="28202" x="8088313" y="4011613"/>
          <p14:tracePt t="28219" x="8105775" y="4011613"/>
          <p14:tracePt t="28226" x="8113713" y="4011613"/>
          <p14:tracePt t="28235" x="8113713" y="4019550"/>
          <p14:tracePt t="28242" x="8121650" y="4019550"/>
          <p14:tracePt t="28324" x="8131175" y="4027488"/>
          <p14:tracePt t="28347" x="8131175" y="4037013"/>
          <p14:tracePt t="28361" x="8139113" y="4037013"/>
          <p14:tracePt t="28386" x="8147050" y="4044950"/>
          <p14:tracePt t="29260" x="8156575" y="4044950"/>
          <p14:tracePt t="29268" x="8164513" y="4044950"/>
          <p14:tracePt t="29277" x="8181975" y="4044950"/>
          <p14:tracePt t="29300" x="8199438" y="4044950"/>
          <p14:tracePt t="29308" x="8215313" y="4044950"/>
          <p14:tracePt t="29326" x="8232775" y="4044950"/>
          <p14:tracePt t="29340" x="8250238" y="4044950"/>
          <p14:tracePt t="29350" x="8266113" y="4044950"/>
          <p14:tracePt t="29355" x="8275638" y="4044950"/>
          <p14:tracePt t="29371" x="8283575" y="4044950"/>
          <p14:tracePt t="29380" x="8291513" y="4044950"/>
          <p14:tracePt t="29396" x="8301038" y="4044950"/>
          <p14:tracePt t="29404" x="8308975" y="4044950"/>
          <p14:tracePt t="29426" x="8318500" y="4044950"/>
          <p14:tracePt t="29442" x="8326438" y="4044950"/>
          <p14:tracePt t="29450" x="8334375" y="4044950"/>
          <p14:tracePt t="29466" x="8343900" y="4044950"/>
          <p14:tracePt t="29473" x="8359775" y="4052888"/>
          <p14:tracePt t="29484" x="8385175" y="4052888"/>
          <p14:tracePt t="29490" x="8410575" y="4052888"/>
          <p14:tracePt t="29498" x="8435975" y="4070350"/>
          <p14:tracePt t="29503" x="8453438" y="4070350"/>
          <p14:tracePt t="29514" x="8478838" y="4070350"/>
          <p14:tracePt t="29520" x="8513763" y="4087813"/>
          <p14:tracePt t="29530" x="8539163" y="4105275"/>
          <p14:tracePt t="29536" x="8564563" y="4121150"/>
          <p14:tracePt t="29545" x="8572500" y="4130675"/>
          <p14:tracePt t="29552" x="8597900" y="4146550"/>
          <p14:tracePt t="29562" x="8623300" y="4171950"/>
          <p14:tracePt t="29567" x="8648700" y="4189413"/>
          <p14:tracePt t="29576" x="8666163" y="4197350"/>
          <p14:tracePt t="29584" x="8674100" y="4214813"/>
          <p14:tracePt t="29591" x="8699500" y="4240213"/>
          <p14:tracePt t="29599" x="8716963" y="4257675"/>
          <p14:tracePt t="29608" x="8734425" y="4275138"/>
          <p14:tracePt t="29616" x="8750300" y="4283075"/>
          <p14:tracePt t="29624" x="8750300" y="4300538"/>
          <p14:tracePt t="29631" x="8767763" y="4316413"/>
          <p14:tracePt t="29639" x="8785225" y="4333875"/>
          <p14:tracePt t="29648" x="8802688" y="4359275"/>
          <p14:tracePt t="29656" x="8810625" y="4368800"/>
          <p14:tracePt t="29662" x="8818563" y="4384675"/>
          <p14:tracePt t="29670" x="8828088" y="4410075"/>
          <p14:tracePt t="29679" x="8836025" y="4419600"/>
          <p14:tracePt t="29685" x="8853488" y="4435475"/>
          <p14:tracePt t="29696" x="8853488" y="4445000"/>
          <p14:tracePt t="29701" x="8861425" y="4460875"/>
          <p14:tracePt t="29712" x="8869363" y="4470400"/>
          <p14:tracePt t="29718" x="8878888" y="4486275"/>
          <p14:tracePt t="29726" x="8878888" y="4503738"/>
          <p14:tracePt t="29741" x="8878888" y="4521200"/>
          <p14:tracePt t="29750" x="8878888" y="4529138"/>
          <p14:tracePt t="29757" x="8886825" y="4538663"/>
          <p14:tracePt t="29766" x="8886825" y="4546600"/>
          <p14:tracePt t="29774" x="8886825" y="4554538"/>
          <p14:tracePt t="29781" x="8886825" y="4579938"/>
          <p14:tracePt t="29789" x="8886825" y="4605338"/>
          <p14:tracePt t="29798" x="8886825" y="4614863"/>
          <p14:tracePt t="29805" x="8878888" y="4648200"/>
          <p14:tracePt t="29813" x="8869363" y="4673600"/>
          <p14:tracePt t="29820" x="8853488" y="4708525"/>
          <p14:tracePt t="29830" x="8843963" y="4741863"/>
          <p14:tracePt t="29836" x="8828088" y="4775200"/>
          <p14:tracePt t="29846" x="8818563" y="4818063"/>
          <p14:tracePt t="29851" x="8802688" y="4852988"/>
          <p14:tracePt t="29863" x="8793163" y="4878388"/>
          <p14:tracePt t="29867" x="8777288" y="4937125"/>
          <p14:tracePt t="29876" x="8742363" y="4997450"/>
          <p14:tracePt t="29884" x="8724900" y="5048250"/>
          <p14:tracePt t="29898" x="8709025" y="5106988"/>
          <p14:tracePt t="29899" x="8674100" y="5157788"/>
          <p14:tracePt t="29907" x="8640763" y="5235575"/>
          <p14:tracePt t="29916" x="8615363" y="5286375"/>
          <p14:tracePt t="29925" x="8580438" y="5362575"/>
          <p14:tracePt t="29932" x="8555038" y="5395913"/>
          <p14:tracePt t="29940" x="8529638" y="5430838"/>
          <p14:tracePt t="29948" x="8488363" y="5481638"/>
          <p14:tracePt t="29955" x="8462963" y="5507038"/>
          <p14:tracePt t="29963" x="8435975" y="5540375"/>
          <p14:tracePt t="29971" x="8410575" y="5557838"/>
          <p14:tracePt t="29979" x="8394700" y="5583238"/>
          <p14:tracePt t="29985" x="8369300" y="5600700"/>
          <p14:tracePt t="29996" x="8351838" y="5626100"/>
          <p14:tracePt t="30001" x="8334375" y="5641975"/>
          <p14:tracePt t="30018" x="8326438" y="5651500"/>
          <p14:tracePt t="30027" x="8318500" y="5659438"/>
          <p14:tracePt t="30044" x="8318500" y="5668963"/>
          <p14:tracePt t="30051" x="8308975" y="5668963"/>
          <p14:tracePt t="30059" x="8301038" y="5668963"/>
          <p14:tracePt t="30066" x="8291513" y="5676900"/>
          <p14:tracePt t="30074" x="8275638" y="5684838"/>
          <p14:tracePt t="30082" x="8266113" y="5684838"/>
          <p14:tracePt t="30091" x="8250238" y="5684838"/>
          <p14:tracePt t="30100" x="8240713" y="5684838"/>
          <p14:tracePt t="30106" x="8224838" y="5694363"/>
          <p14:tracePt t="30116" x="8215313" y="5694363"/>
          <p14:tracePt t="30120" x="8207375" y="5694363"/>
          <p14:tracePt t="30130" x="8199438" y="5694363"/>
          <p14:tracePt t="30137" x="8181975" y="5694363"/>
          <p14:tracePt t="30147" x="8174038" y="5694363"/>
          <p14:tracePt t="30153" x="8156575" y="5694363"/>
          <p14:tracePt t="30163" x="8131175" y="5694363"/>
          <p14:tracePt t="30169" x="8088313" y="5694363"/>
          <p14:tracePt t="30180" x="8037513" y="5668963"/>
          <p14:tracePt t="30186" x="8012113" y="5659438"/>
          <p14:tracePt t="30195" x="7977188" y="5651500"/>
          <p14:tracePt t="30201" x="7951788" y="5651500"/>
          <p14:tracePt t="30208" x="7918450" y="5641975"/>
          <p14:tracePt t="30220" x="7893050" y="5641975"/>
          <p14:tracePt t="30224" x="7875588" y="5634038"/>
          <p14:tracePt t="30234" x="7850188" y="5634038"/>
          <p14:tracePt t="30241" x="7824788" y="5616575"/>
          <p14:tracePt t="30249" x="7781925" y="5608638"/>
          <p14:tracePt t="30258" x="7748588" y="5600700"/>
          <p14:tracePt t="30264" x="7705725" y="5583238"/>
          <p14:tracePt t="30272" x="7637463" y="5557838"/>
          <p14:tracePt t="30279" x="7596188" y="5557838"/>
          <p14:tracePt t="30286" x="7518400" y="5540375"/>
          <p14:tracePt t="30295" x="7451725" y="5514975"/>
          <p14:tracePt t="30304" x="7358063" y="5497513"/>
          <p14:tracePt t="30313" x="7289800" y="5481638"/>
          <p14:tracePt t="30319" x="7213600" y="5472113"/>
          <p14:tracePt t="30329" x="7102475" y="5446713"/>
          <p14:tracePt t="30334" x="7043738" y="5438775"/>
          <p14:tracePt t="30344" x="6975475" y="5421313"/>
          <p14:tracePt t="30350" x="6907213" y="5413375"/>
          <p14:tracePt t="30361" x="6873875" y="5405438"/>
          <p14:tracePt t="30369" x="6848475" y="5395913"/>
          <p14:tracePt t="30374" x="6838950" y="5395913"/>
          <p14:tracePt t="30382" x="6838950" y="5387975"/>
          <p14:tracePt t="30389" x="6831013" y="5387975"/>
          <p14:tracePt t="30437" x="6831013" y="5380038"/>
          <p14:tracePt t="30470" x="6831013" y="5362575"/>
          <p14:tracePt t="30478" x="6823075" y="5353050"/>
          <p14:tracePt t="30493" x="6823075" y="5345113"/>
          <p14:tracePt t="30508" x="6823075" y="5337175"/>
          <p14:tracePt t="30517" x="6823075" y="5327650"/>
          <p14:tracePt t="30533" x="6823075" y="5319713"/>
          <p14:tracePt t="30550" x="6823075" y="5311775"/>
          <p14:tracePt t="30556" x="6823075" y="5302250"/>
          <p14:tracePt t="30565" x="6823075" y="5286375"/>
          <p14:tracePt t="30580" x="6831013" y="5268913"/>
          <p14:tracePt t="30586" x="6838950" y="5251450"/>
          <p14:tracePt t="30620" x="6848475" y="5243513"/>
          <p14:tracePt t="30628" x="6856413" y="5235575"/>
          <p14:tracePt t="30635" x="6856413" y="5226050"/>
          <p14:tracePt t="30647" x="6864350" y="5226050"/>
          <p14:tracePt t="30660" x="6881813" y="5226050"/>
          <p14:tracePt t="30667" x="6881813" y="5218113"/>
          <p14:tracePt t="30676" x="6889750" y="5208588"/>
          <p14:tracePt t="30684" x="6899275" y="5208588"/>
          <p14:tracePt t="30700" x="6907213" y="5208588"/>
          <p14:tracePt t="30707" x="6915150" y="5208588"/>
          <p14:tracePt t="30715" x="6924675" y="5208588"/>
          <p14:tracePt t="30736" x="6932613" y="5200650"/>
          <p14:tracePt t="30745" x="6942138" y="5200650"/>
          <p14:tracePt t="30770" x="6950075" y="5200650"/>
          <p14:tracePt t="30782" x="6958013" y="5200650"/>
          <p14:tracePt t="30788" x="6967538" y="5200650"/>
          <p14:tracePt t="30818" x="6975475" y="5200650"/>
          <p14:tracePt t="30842" x="6983413" y="5200650"/>
          <p14:tracePt t="30985" x="6992938" y="5200650"/>
          <p14:tracePt t="31025" x="7000875" y="5200650"/>
          <p14:tracePt t="32419" x="7008813" y="5200650"/>
          <p14:tracePt t="32437" x="7018338" y="5200650"/>
          <p14:tracePt t="32445" x="7026275" y="5200650"/>
          <p14:tracePt t="32460" x="7034213" y="5200650"/>
          <p14:tracePt t="32468" x="7051675" y="5200650"/>
          <p14:tracePt t="32477" x="7059613" y="5208588"/>
          <p14:tracePt t="32484" x="7085013" y="5218113"/>
          <p14:tracePt t="32490" x="7102475" y="5218113"/>
          <p14:tracePt t="32500" x="7119938" y="5226050"/>
          <p14:tracePt t="32506" x="7145338" y="5235575"/>
          <p14:tracePt t="32514" x="7178675" y="5251450"/>
          <p14:tracePt t="32523" x="7204075" y="5260975"/>
          <p14:tracePt t="32531" x="7229475" y="5268913"/>
          <p14:tracePt t="32539" x="7264400" y="5286375"/>
          <p14:tracePt t="32546" x="7289800" y="5286375"/>
          <p14:tracePt t="32555" x="7315200" y="5302250"/>
          <p14:tracePt t="32564" x="7340600" y="5311775"/>
          <p14:tracePt t="32570" x="7358063" y="5345113"/>
          <p14:tracePt t="32579" x="7373938" y="5362575"/>
          <p14:tracePt t="32586" x="7408863" y="5387975"/>
          <p14:tracePt t="32594" x="7426325" y="5405438"/>
          <p14:tracePt t="32602" x="7451725" y="5430838"/>
          <p14:tracePt t="32612" x="7451725" y="5446713"/>
          <p14:tracePt t="32619" x="7459663" y="5456238"/>
          <p14:tracePt t="32628" x="7477125" y="5464175"/>
          <p14:tracePt t="32634" x="7485063" y="5489575"/>
          <p14:tracePt t="32648" x="7493000" y="5507038"/>
          <p14:tracePt t="32656" x="7493000" y="5514975"/>
          <p14:tracePt t="32663" x="7493000" y="5524500"/>
          <p14:tracePt t="32673" x="7493000" y="5532438"/>
          <p14:tracePt t="32689" x="7493000" y="5540375"/>
          <p14:tracePt t="32696" x="7485063" y="5549900"/>
          <p14:tracePt t="32714" x="7467600" y="5575300"/>
          <p14:tracePt t="32722" x="7442200" y="5591175"/>
          <p14:tracePt t="32729" x="7408863" y="5608638"/>
          <p14:tracePt t="32738" x="7383463" y="5616575"/>
          <p14:tracePt t="32745" x="7332663" y="5626100"/>
          <p14:tracePt t="32753" x="7281863" y="5634038"/>
          <p14:tracePt t="32760" x="7221538" y="5641975"/>
          <p14:tracePt t="32767" x="7153275" y="5659438"/>
          <p14:tracePt t="32777" x="7051675" y="5659438"/>
          <p14:tracePt t="32786" x="6950075" y="5659438"/>
          <p14:tracePt t="32792" x="6797675" y="5659438"/>
          <p14:tracePt t="32802" x="6600825" y="5659438"/>
          <p14:tracePt t="32806" x="6430963" y="5659438"/>
          <p14:tracePt t="32816" x="6311900" y="5659438"/>
          <p14:tracePt t="32824" x="6142038" y="5659438"/>
          <p14:tracePt t="32831" x="6049963" y="5659438"/>
          <p14:tracePt t="32840" x="5921375" y="5659438"/>
          <p14:tracePt t="32848" x="5845175" y="5651500"/>
          <p14:tracePt t="32856" x="5761038" y="5634038"/>
          <p14:tracePt t="32862" x="5683250" y="5608638"/>
          <p14:tracePt t="32870" x="5624513" y="5583238"/>
          <p14:tracePt t="32881" x="5556250" y="5557838"/>
          <p14:tracePt t="32895" x="5446713" y="5507038"/>
          <p14:tracePt t="32902" x="5429250" y="5489575"/>
          <p14:tracePt t="32911" x="5378450" y="5472113"/>
          <p14:tracePt t="32920" x="5343525" y="5456238"/>
          <p14:tracePt t="32926" x="5327650" y="5446713"/>
          <p14:tracePt t="32935" x="5292725" y="5413375"/>
          <p14:tracePt t="32943" x="5284788" y="5413375"/>
          <p14:tracePt t="32949" x="5241925" y="5370513"/>
          <p14:tracePt t="32958" x="5233988" y="5362575"/>
          <p14:tracePt t="32965" x="5191125" y="5319713"/>
          <p14:tracePt t="32973" x="5165725" y="5286375"/>
          <p14:tracePt t="32982" x="5140325" y="5260975"/>
          <p14:tracePt t="32989" x="5114925" y="5208588"/>
          <p14:tracePt t="32999" x="5054600" y="5149850"/>
          <p14:tracePt t="33005" x="5029200" y="5099050"/>
          <p14:tracePt t="33014" x="4995863" y="5030788"/>
          <p14:tracePt t="33020" x="4962525" y="4954588"/>
          <p14:tracePt t="33030" x="4953000" y="4911725"/>
          <p14:tracePt t="33036" x="4945063" y="4868863"/>
          <p14:tracePt t="33044" x="4935538" y="4810125"/>
          <p14:tracePt t="33053" x="4935538" y="4759325"/>
          <p14:tracePt t="33060" x="4935538" y="4708525"/>
          <p14:tracePt t="33070" x="4935538" y="4673600"/>
          <p14:tracePt t="33076" x="4935538" y="4605338"/>
          <p14:tracePt t="33085" x="4970463" y="4546600"/>
          <p14:tracePt t="33094" x="4995863" y="4495800"/>
          <p14:tracePt t="33098" x="5038725" y="4427538"/>
          <p14:tracePt t="33106" x="5106988" y="4368800"/>
          <p14:tracePt t="33114" x="5148263" y="4325938"/>
          <p14:tracePt t="33123" x="5224463" y="4257675"/>
          <p14:tracePt t="33130" x="5343525" y="4197350"/>
          <p14:tracePt t="33139" x="5429250" y="4156075"/>
          <p14:tracePt t="33146" x="5565775" y="4095750"/>
          <p14:tracePt t="33156" x="5726113" y="4044950"/>
          <p14:tracePt t="33163" x="5845175" y="4019550"/>
          <p14:tracePt t="33172" x="6032500" y="3968750"/>
          <p14:tracePt t="33181" x="6227763" y="3925888"/>
          <p14:tracePt t="33187" x="6354763" y="3900488"/>
          <p14:tracePt t="33194" x="6473825" y="3875088"/>
          <p14:tracePt t="33203" x="6610350" y="3875088"/>
          <p14:tracePt t="33210" x="6711950" y="3867150"/>
          <p14:tracePt t="33220" x="6797675" y="3867150"/>
          <p14:tracePt t="33227" x="6924675" y="3867150"/>
          <p14:tracePt t="33235" x="7000875" y="3883025"/>
          <p14:tracePt t="33243" x="7077075" y="3900488"/>
          <p14:tracePt t="33253" x="7145338" y="3908425"/>
          <p14:tracePt t="33260" x="7221538" y="3935413"/>
          <p14:tracePt t="33273" x="7297738" y="3951288"/>
          <p14:tracePt t="33284" x="7416800" y="3986213"/>
          <p14:tracePt t="33293" x="7467600" y="4011613"/>
          <p14:tracePt t="33298" x="7510463" y="4027488"/>
          <p14:tracePt t="33310" x="7561263" y="4052888"/>
          <p14:tracePt t="33320" x="7646988" y="4079875"/>
          <p14:tracePt t="33329" x="7680325" y="4095750"/>
          <p14:tracePt t="33336" x="7731125" y="4121150"/>
          <p14:tracePt t="33346" x="7773988" y="4138613"/>
          <p14:tracePt t="33354" x="7842250" y="4171950"/>
          <p14:tracePt t="33361" x="7875588" y="4189413"/>
          <p14:tracePt t="33370" x="7935913" y="4206875"/>
          <p14:tracePt t="33376" x="7994650" y="4240213"/>
          <p14:tracePt t="33385" x="8029575" y="4257675"/>
          <p14:tracePt t="33392" x="8070850" y="4275138"/>
          <p14:tracePt t="33402" x="8105775" y="4300538"/>
          <p14:tracePt t="33407" x="8131175" y="4316413"/>
          <p14:tracePt t="33414" x="8147050" y="4333875"/>
          <p14:tracePt t="33425" x="8174038" y="4359275"/>
          <p14:tracePt t="33430" x="8189913" y="4368800"/>
          <p14:tracePt t="33439" x="8207375" y="4376738"/>
          <p14:tracePt t="33446" x="8224838" y="4394200"/>
          <p14:tracePt t="33455" x="8250238" y="4427538"/>
          <p14:tracePt t="33462" x="8275638" y="4470400"/>
          <p14:tracePt t="33472" x="8301038" y="4486275"/>
          <p14:tracePt t="33478" x="8318500" y="4529138"/>
          <p14:tracePt t="33486" x="8326438" y="4546600"/>
          <p14:tracePt t="33496" x="8343900" y="4597400"/>
          <p14:tracePt t="33505" x="8359775" y="4614863"/>
          <p14:tracePt t="33511" x="8369300" y="4648200"/>
          <p14:tracePt t="33520" x="8369300" y="4683125"/>
          <p14:tracePt t="33525" x="8369300" y="4716463"/>
          <p14:tracePt t="33534" x="8369300" y="4733925"/>
          <p14:tracePt t="33542" x="8369300" y="4775200"/>
          <p14:tracePt t="33552" x="8369300" y="4802188"/>
          <p14:tracePt t="33559" x="8359775" y="4827588"/>
          <p14:tracePt t="33564" x="8334375" y="4852988"/>
          <p14:tracePt t="33573" x="8318500" y="4878388"/>
          <p14:tracePt t="33580" x="8308975" y="4886325"/>
          <p14:tracePt t="33588" x="8291513" y="4911725"/>
          <p14:tracePt t="33597" x="8283575" y="4937125"/>
          <p14:tracePt t="33604" x="8275638" y="4946650"/>
          <p14:tracePt t="33616" x="8258175" y="4954588"/>
          <p14:tracePt t="33622" x="8240713" y="4972050"/>
          <p14:tracePt t="33628" x="8240713" y="4979988"/>
          <p14:tracePt t="33639" x="8215313" y="4997450"/>
          <p14:tracePt t="33647" x="8189913" y="5022850"/>
          <p14:tracePt t="33654" x="8181975" y="5038725"/>
          <p14:tracePt t="33663" x="8164513" y="5056188"/>
          <p14:tracePt t="33668" x="8139113" y="5073650"/>
          <p14:tracePt t="33677" x="8113713" y="5091113"/>
          <p14:tracePt t="33684" x="8088313" y="5132388"/>
          <p14:tracePt t="33693" x="8062913" y="5149850"/>
          <p14:tracePt t="33701" x="8029575" y="5175250"/>
          <p14:tracePt t="33710" x="8004175" y="5200650"/>
          <p14:tracePt t="33716" x="7951788" y="5251450"/>
          <p14:tracePt t="33722" x="7900988" y="5276850"/>
          <p14:tracePt t="33729" x="7781925" y="5353050"/>
          <p14:tracePt t="33738" x="7705725" y="5395913"/>
          <p14:tracePt t="33746" x="7646988" y="5421313"/>
          <p14:tracePt t="33753" x="7535863" y="5481638"/>
          <p14:tracePt t="33762" x="7434263" y="5532438"/>
          <p14:tracePt t="33772" x="7348538" y="5549900"/>
          <p14:tracePt t="33781" x="7213600" y="5600700"/>
          <p14:tracePt t="33788" x="7127875" y="5634038"/>
          <p14:tracePt t="33795" x="6992938" y="5694363"/>
          <p14:tracePt t="33804" x="6907213" y="5727700"/>
          <p14:tracePt t="33810" x="6813550" y="5761038"/>
          <p14:tracePt t="33820" x="6711950" y="5795963"/>
          <p14:tracePt t="33826" x="6669088" y="5813425"/>
          <p14:tracePt t="33835" x="6618288" y="5829300"/>
          <p14:tracePt t="33841" x="6567488" y="5854700"/>
          <p14:tracePt t="33852" x="6550025" y="5854700"/>
          <p14:tracePt t="33860" x="6524625" y="5854700"/>
          <p14:tracePt t="33865" x="6499225" y="5854700"/>
          <p14:tracePt t="33872" x="6491288" y="5854700"/>
          <p14:tracePt t="33881" x="6465888" y="5854700"/>
          <p14:tracePt t="33889" x="6456363" y="5854700"/>
          <p14:tracePt t="33897" x="6448425" y="5854700"/>
          <p14:tracePt t="33905" x="6440488" y="5854700"/>
          <p14:tracePt t="33913" x="6430963" y="5854700"/>
          <p14:tracePt t="33929" x="6423025" y="5846763"/>
          <p14:tracePt t="33936" x="6380163" y="5838825"/>
          <p14:tracePt t="33946" x="6354763" y="5829300"/>
          <p14:tracePt t="33953" x="6311900" y="5813425"/>
          <p14:tracePt t="33960" x="6270625" y="5795963"/>
          <p14:tracePt t="33969" x="6227763" y="5770563"/>
          <p14:tracePt t="33976" x="6184900" y="5753100"/>
          <p14:tracePt t="33986" x="6134100" y="5719763"/>
          <p14:tracePt t="33992" x="6083300" y="5702300"/>
          <p14:tracePt t="34000" x="6007100" y="5659438"/>
          <p14:tracePt t="34010" x="5964238" y="5634038"/>
          <p14:tracePt t="34016" x="5913438" y="5608638"/>
          <p14:tracePt t="34023" x="5862638" y="5591175"/>
          <p14:tracePt t="34033" x="5827713" y="5557838"/>
          <p14:tracePt t="34039" x="5802313" y="5549900"/>
          <p14:tracePt t="34046" x="5768975" y="5532438"/>
          <p14:tracePt t="34055" x="5743575" y="5524500"/>
          <p14:tracePt t="34065" x="5735638" y="5524500"/>
          <p14:tracePt t="34071" x="5700713" y="5507038"/>
          <p14:tracePt t="34080" x="5675313" y="5497513"/>
          <p14:tracePt t="34086" x="5649913" y="5481638"/>
          <p14:tracePt t="34096" x="5632450" y="5464175"/>
          <p14:tracePt t="34104" x="5624513" y="5456238"/>
          <p14:tracePt t="34110" x="5607050" y="5438775"/>
          <p14:tracePt t="34118" x="5581650" y="5421313"/>
          <p14:tracePt t="34126" x="5556250" y="5395913"/>
          <p14:tracePt t="34134" x="5538788" y="5370513"/>
          <p14:tracePt t="34142" x="5513388" y="5345113"/>
          <p14:tracePt t="34152" x="5487988" y="5311775"/>
          <p14:tracePt t="34159" x="5472113" y="5276850"/>
          <p14:tracePt t="34167" x="5454650" y="5251450"/>
          <p14:tracePt t="34173" x="5446713" y="5226050"/>
          <p14:tracePt t="34184" x="5429250" y="5200650"/>
          <p14:tracePt t="34189" x="5411788" y="5157788"/>
          <p14:tracePt t="34198" x="5403850" y="5132388"/>
          <p14:tracePt t="34205" x="5394325" y="5099050"/>
          <p14:tracePt t="34214" x="5394325" y="5081588"/>
          <p14:tracePt t="34221" x="5394325" y="5048250"/>
          <p14:tracePt t="34228" x="5386388" y="5005388"/>
          <p14:tracePt t="34236" x="5386388" y="4979988"/>
          <p14:tracePt t="34245" x="5386388" y="4946650"/>
          <p14:tracePt t="34256" x="5386388" y="4894263"/>
          <p14:tracePt t="34264" x="5386388" y="4868863"/>
          <p14:tracePt t="34269" x="5386388" y="4818063"/>
          <p14:tracePt t="34275" x="5386388" y="4784725"/>
          <p14:tracePt t="34288" x="5386388" y="4741863"/>
          <p14:tracePt t="34295" x="5403850" y="4673600"/>
          <p14:tracePt t="34302" x="5403850" y="4657725"/>
          <p14:tracePt t="34308" x="5403850" y="4640263"/>
          <p14:tracePt t="34318" x="5411788" y="4630738"/>
          <p14:tracePt t="34324" x="5429250" y="4605338"/>
          <p14:tracePt t="34333" x="5446713" y="4572000"/>
          <p14:tracePt t="34338" x="5462588" y="4546600"/>
          <p14:tracePt t="34346" x="5480050" y="4513263"/>
          <p14:tracePt t="34355" x="5497513" y="4486275"/>
          <p14:tracePt t="34364" x="5522913" y="4427538"/>
          <p14:tracePt t="34370" x="5556250" y="4394200"/>
          <p14:tracePt t="34378" x="5581650" y="4359275"/>
          <p14:tracePt t="34385" x="5624513" y="4291013"/>
          <p14:tracePt t="34395" x="5675313" y="4214813"/>
          <p14:tracePt t="34402" x="5718175" y="4181475"/>
          <p14:tracePt t="34410" x="5768975" y="4113213"/>
          <p14:tracePt t="34418" x="5837238" y="4044950"/>
          <p14:tracePt t="34427" x="5870575" y="4019550"/>
          <p14:tracePt t="34434" x="5921375" y="3968750"/>
          <p14:tracePt t="34442" x="5964238" y="3935413"/>
          <p14:tracePt t="34450" x="6015038" y="3908425"/>
          <p14:tracePt t="34459" x="6032500" y="3892550"/>
          <p14:tracePt t="34466" x="6091238" y="3875088"/>
          <p14:tracePt t="34476" x="6116638" y="3857625"/>
          <p14:tracePt t="34480" x="6159500" y="3841750"/>
          <p14:tracePt t="34488" x="6176963" y="3824288"/>
          <p14:tracePt t="34496" x="6210300" y="3816350"/>
          <p14:tracePt t="34504" x="6227763" y="3816350"/>
          <p14:tracePt t="34512" x="6245225" y="3816350"/>
          <p14:tracePt t="34520" x="6261100" y="3816350"/>
          <p14:tracePt t="34528" x="6270625" y="3806825"/>
          <p14:tracePt t="34536" x="6296025" y="3806825"/>
          <p14:tracePt t="34544" x="6329363" y="3806825"/>
          <p14:tracePt t="34554" x="6346825" y="3806825"/>
          <p14:tracePt t="34560" x="6380163" y="3798888"/>
          <p14:tracePt t="34570" x="6397625" y="3798888"/>
          <p14:tracePt t="34578" x="6423025" y="3798888"/>
          <p14:tracePt t="34585" x="6440488" y="3790950"/>
          <p14:tracePt t="34592" x="6465888" y="3790950"/>
          <p14:tracePt t="34600" x="6499225" y="3790950"/>
          <p14:tracePt t="34609" x="6516688" y="3790950"/>
          <p14:tracePt t="34617" x="6542088" y="3790950"/>
          <p14:tracePt t="34625" x="6575425" y="3790950"/>
          <p14:tracePt t="34635" x="6600825" y="3790950"/>
          <p14:tracePt t="34640" x="6653213" y="3790950"/>
          <p14:tracePt t="34647" x="6678613" y="3798888"/>
          <p14:tracePt t="34657" x="6704013" y="3798888"/>
          <p14:tracePt t="34664" x="6745288" y="3824288"/>
          <p14:tracePt t="34672" x="6797675" y="3832225"/>
          <p14:tracePt t="34680" x="6831013" y="3841750"/>
          <p14:tracePt t="34687" x="6873875" y="3857625"/>
          <p14:tracePt t="34697" x="6924675" y="3875088"/>
          <p14:tracePt t="34702" x="6975475" y="3892550"/>
          <p14:tracePt t="34711" x="7043738" y="3917950"/>
          <p14:tracePt t="34718" x="7112000" y="3951288"/>
          <p14:tracePt t="34727" x="7264400" y="4011613"/>
          <p14:tracePt t="34734" x="7307263" y="4027488"/>
          <p14:tracePt t="34742" x="7358063" y="4044950"/>
          <p14:tracePt t="34752" x="7408863" y="4070350"/>
          <p14:tracePt t="34758" x="7451725" y="4087813"/>
          <p14:tracePt t="34767" x="7477125" y="4095750"/>
          <p14:tracePt t="34775" x="7518400" y="4121150"/>
          <p14:tracePt t="34782" x="7553325" y="4138613"/>
          <p14:tracePt t="34788" x="7604125" y="4156075"/>
          <p14:tracePt t="34796" x="7637463" y="4181475"/>
          <p14:tracePt t="34805" x="7672388" y="4197350"/>
          <p14:tracePt t="34812" x="7715250" y="4224338"/>
          <p14:tracePt t="34820" x="7748588" y="4240213"/>
          <p14:tracePt t="34828" x="7773988" y="4249738"/>
          <p14:tracePt t="34836" x="7791450" y="4265613"/>
          <p14:tracePt t="34844" x="7816850" y="4275138"/>
          <p14:tracePt t="34852" x="7832725" y="4283075"/>
          <p14:tracePt t="34860" x="7842250" y="4283075"/>
          <p14:tracePt t="34870" x="7850188" y="4300538"/>
          <p14:tracePt t="34876" x="7867650" y="4316413"/>
          <p14:tracePt t="34885" x="7885113" y="4333875"/>
          <p14:tracePt t="34893" x="7900988" y="4341813"/>
          <p14:tracePt t="34901" x="7910513" y="4359275"/>
          <p14:tracePt t="34909" x="7926388" y="4394200"/>
          <p14:tracePt t="34917" x="7935913" y="4410075"/>
          <p14:tracePt t="34926" x="7961313" y="4435475"/>
          <p14:tracePt t="34934" x="7977188" y="4470400"/>
          <p14:tracePt t="34938" x="7994650" y="4486275"/>
          <p14:tracePt t="34948" x="8037513" y="4564063"/>
          <p14:tracePt t="34956" x="8045450" y="4597400"/>
          <p14:tracePt t="34963" x="8062913" y="4640263"/>
          <p14:tracePt t="34971" x="8070850" y="4673600"/>
          <p14:tracePt t="34979" x="8080375" y="4708525"/>
          <p14:tracePt t="34987" x="8080375" y="4724400"/>
          <p14:tracePt t="34996" x="8088313" y="4767263"/>
          <p14:tracePt t="35004" x="8088313" y="4792663"/>
          <p14:tracePt t="35010" x="8088313" y="4818063"/>
          <p14:tracePt t="35019" x="8088313" y="4843463"/>
          <p14:tracePt t="35026" x="8088313" y="4878388"/>
          <p14:tracePt t="35036" x="8096250" y="4903788"/>
          <p14:tracePt t="35042" x="8096250" y="4911725"/>
          <p14:tracePt t="35051" x="8096250" y="4929188"/>
          <p14:tracePt t="35058" x="8096250" y="4937125"/>
          <p14:tracePt t="35066" x="8096250" y="4946650"/>
          <p14:tracePt t="35075" x="8096250" y="4954588"/>
          <p14:tracePt t="35096" x="8096250" y="4962525"/>
          <p14:tracePt t="35114" x="8096250" y="4972050"/>
          <p14:tracePt t="35128" x="8105775" y="4979988"/>
          <p14:tracePt t="35144" x="8113713" y="4987925"/>
          <p14:tracePt t="35168" x="8121650" y="49974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05CA-EC93-ADCD-21EE-6ABF9F963F4F}"/>
              </a:ext>
            </a:extLst>
          </p:cNvPr>
          <p:cNvSpPr>
            <a:spLocks noGrp="1"/>
          </p:cNvSpPr>
          <p:nvPr>
            <p:ph type="title"/>
          </p:nvPr>
        </p:nvSpPr>
        <p:spPr/>
        <p:txBody>
          <a:bodyPr/>
          <a:lstStyle/>
          <a:p>
            <a:r>
              <a:rPr lang="en-US" dirty="0"/>
              <a:t>Landau Based Model</a:t>
            </a:r>
            <a:endParaRPr lang="en-IN" dirty="0"/>
          </a:p>
        </p:txBody>
      </p:sp>
      <p:sp>
        <p:nvSpPr>
          <p:cNvPr id="3" name="Content Placeholder 2">
            <a:extLst>
              <a:ext uri="{FF2B5EF4-FFF2-40B4-BE49-F238E27FC236}">
                <a16:creationId xmlns:a16="http://schemas.microsoft.com/office/drawing/2014/main" id="{782D71E8-7A0F-6E73-2DE9-D5F0DC9BBCC0}"/>
              </a:ext>
            </a:extLst>
          </p:cNvPr>
          <p:cNvSpPr>
            <a:spLocks noGrp="1"/>
          </p:cNvSpPr>
          <p:nvPr>
            <p:ph sz="half" idx="1"/>
          </p:nvPr>
        </p:nvSpPr>
        <p:spPr/>
        <p:txBody>
          <a:bodyPr/>
          <a:lstStyle/>
          <a:p>
            <a:pPr marL="36900" indent="0">
              <a:buNone/>
            </a:pPr>
            <a:r>
              <a:rPr lang="en-IN" dirty="0"/>
              <a:t>Plot of:</a:t>
            </a:r>
          </a:p>
          <a:p>
            <a:r>
              <a:rPr lang="en-IN" dirty="0"/>
              <a:t>Input current</a:t>
            </a:r>
          </a:p>
          <a:p>
            <a:r>
              <a:rPr lang="en-IN" dirty="0"/>
              <a:t>Voltage Across the resistor and inductor.</a:t>
            </a:r>
          </a:p>
          <a:p>
            <a:r>
              <a:rPr lang="en-IN" dirty="0"/>
              <a:t>Inductor Current </a:t>
            </a:r>
          </a:p>
          <a:p>
            <a:r>
              <a:rPr lang="en-IN" dirty="0"/>
              <a:t>Inductor flux</a:t>
            </a:r>
          </a:p>
          <a:p>
            <a:endParaRPr lang="en-IN" dirty="0"/>
          </a:p>
        </p:txBody>
      </p:sp>
      <p:pic>
        <p:nvPicPr>
          <p:cNvPr id="7" name="Content Placeholder 6">
            <a:extLst>
              <a:ext uri="{FF2B5EF4-FFF2-40B4-BE49-F238E27FC236}">
                <a16:creationId xmlns:a16="http://schemas.microsoft.com/office/drawing/2014/main" id="{79460BB0-474B-5486-A4FE-7F6294B25B35}"/>
              </a:ext>
            </a:extLst>
          </p:cNvPr>
          <p:cNvPicPr>
            <a:picLocks noGrp="1" noChangeAspect="1"/>
          </p:cNvPicPr>
          <p:nvPr>
            <p:ph sz="half" idx="2"/>
          </p:nvPr>
        </p:nvPicPr>
        <p:blipFill>
          <a:blip r:embed="rId5"/>
          <a:stretch>
            <a:fillRect/>
          </a:stretch>
        </p:blipFill>
        <p:spPr>
          <a:xfrm>
            <a:off x="5679982" y="2153449"/>
            <a:ext cx="5588093" cy="3990175"/>
          </a:xfrm>
        </p:spPr>
      </p:pic>
      <p:pic>
        <p:nvPicPr>
          <p:cNvPr id="5" name="Audio 4">
            <a:hlinkClick r:id="" action="ppaction://media"/>
            <a:extLst>
              <a:ext uri="{FF2B5EF4-FFF2-40B4-BE49-F238E27FC236}">
                <a16:creationId xmlns:a16="http://schemas.microsoft.com/office/drawing/2014/main" id="{4DB6791E-686E-48F5-0685-C8C73BB502F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38464849"/>
      </p:ext>
    </p:extLst>
  </p:cSld>
  <p:clrMapOvr>
    <a:masterClrMapping/>
  </p:clrMapOvr>
  <mc:AlternateContent xmlns:mc="http://schemas.openxmlformats.org/markup-compatibility/2006">
    <mc:Choice xmlns:p14="http://schemas.microsoft.com/office/powerpoint/2010/main" Requires="p14">
      <p:transition spd="slow" p14:dur="2000" advTm="32355"/>
    </mc:Choice>
    <mc:Fallback>
      <p:transition spd="slow" advTm="32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100" x="7459663" y="4810125"/>
          <p14:tracePt t="2109" x="6456363" y="4503738"/>
          <p14:tracePt t="2117" x="6100763" y="4333875"/>
          <p14:tracePt t="2125" x="5862638" y="4164013"/>
          <p14:tracePt t="2133" x="5761038" y="4052888"/>
          <p14:tracePt t="2140" x="5675313" y="3935413"/>
          <p14:tracePt t="2149" x="5599113" y="3816350"/>
          <p14:tracePt t="2158" x="5497513" y="3654425"/>
          <p14:tracePt t="2166" x="5403850" y="3517900"/>
          <p14:tracePt t="2173" x="5335588" y="3408363"/>
          <p14:tracePt t="2183" x="5267325" y="3314700"/>
          <p14:tracePt t="2201" x="5183188" y="3186113"/>
          <p14:tracePt t="2204" x="5148263" y="3135313"/>
          <p14:tracePt t="2210" x="5114925" y="3076575"/>
          <p14:tracePt t="2219" x="5089525" y="3025775"/>
          <p14:tracePt t="2227" x="5046663" y="2965450"/>
          <p14:tracePt t="2235" x="5029200" y="2914650"/>
          <p14:tracePt t="2242" x="4987925" y="2863850"/>
          <p14:tracePt t="2251" x="4970463" y="2813050"/>
          <p14:tracePt t="2258" x="4962525" y="2795588"/>
          <p14:tracePt t="2267" x="4953000" y="2778125"/>
          <p14:tracePt t="2275" x="4945063" y="2770188"/>
          <p14:tracePt t="2291" x="4945063" y="2762250"/>
          <p14:tracePt t="2299" x="4935538" y="2762250"/>
          <p14:tracePt t="2306" x="4927600" y="2752725"/>
          <p14:tracePt t="2315" x="4919663" y="2752725"/>
          <p14:tracePt t="2323" x="4910138" y="2744788"/>
          <p14:tracePt t="2332" x="4902200" y="2744788"/>
          <p14:tracePt t="2355" x="4894263" y="2744788"/>
          <p14:tracePt t="2360" x="4884738" y="2744788"/>
          <p14:tracePt t="2368" x="4876800" y="2752725"/>
          <p14:tracePt t="2376" x="4851400" y="2778125"/>
          <p14:tracePt t="2384" x="4800600" y="2820988"/>
          <p14:tracePt t="2392" x="4732338" y="2863850"/>
          <p14:tracePt t="2401" x="4673600" y="2922588"/>
          <p14:tracePt t="2409" x="4595813" y="2974975"/>
          <p14:tracePt t="2417" x="4494213" y="3000375"/>
          <p14:tracePt t="2425" x="4375150" y="3059113"/>
          <p14:tracePt t="2433" x="4197350" y="3135313"/>
          <p14:tracePt t="2441" x="4044950" y="3203575"/>
          <p14:tracePt t="2449" x="3840163" y="3263900"/>
          <p14:tracePt t="2456" x="3551238" y="3330575"/>
          <p14:tracePt t="2466" x="3211513" y="3416300"/>
          <p14:tracePt t="2472" x="2846388" y="3475038"/>
          <p14:tracePt t="2483" x="2481263" y="3543300"/>
          <p14:tracePt t="2489" x="2182813" y="3560763"/>
          <p14:tracePt t="2500" x="1928813" y="3560763"/>
          <p14:tracePt t="2504" x="1690688" y="3560763"/>
          <p14:tracePt t="2510" x="1487488" y="3560763"/>
          <p14:tracePt t="2519" x="1231900" y="3560763"/>
          <p14:tracePt t="2526" x="1069975" y="3560763"/>
          <p14:tracePt t="2535" x="935038" y="3560763"/>
          <p14:tracePt t="2544" x="841375" y="3527425"/>
          <p14:tracePt t="2551" x="798513" y="3509963"/>
          <p14:tracePt t="2559" x="790575" y="3502025"/>
          <p14:tracePt t="2567" x="781050" y="3492500"/>
          <p14:tracePt t="2575" x="781050" y="3484563"/>
          <p14:tracePt t="2599" x="781050" y="3475038"/>
          <p14:tracePt t="2607" x="781050" y="3467100"/>
          <p14:tracePt t="2616" x="790575" y="3459163"/>
          <p14:tracePt t="2622" x="798513" y="3449638"/>
          <p14:tracePt t="2633" x="806450" y="3441700"/>
          <p14:tracePt t="2639" x="831850" y="3433763"/>
          <p14:tracePt t="2649" x="849313" y="3424238"/>
          <p14:tracePt t="2655" x="900113" y="3416300"/>
          <p14:tracePt t="2666" x="1003300" y="3398838"/>
          <p14:tracePt t="2669" x="1130300" y="3373438"/>
          <p14:tracePt t="2677" x="1257300" y="3348038"/>
          <p14:tracePt t="2685" x="1384300" y="3322638"/>
          <p14:tracePt t="2692" x="1520825" y="3289300"/>
          <p14:tracePt t="2701" x="1631950" y="3271838"/>
          <p14:tracePt t="2708" x="1733550" y="3246438"/>
          <p14:tracePt t="2717" x="1792288" y="3238500"/>
          <p14:tracePt t="2725" x="1885950" y="3211513"/>
          <p14:tracePt t="2733" x="1946275" y="3203575"/>
          <p14:tracePt t="2741" x="2005013" y="3195638"/>
          <p14:tracePt t="2749" x="2030413" y="3195638"/>
          <p14:tracePt t="2757" x="2090738" y="3186113"/>
          <p14:tracePt t="2766" x="2124075" y="3186113"/>
          <p14:tracePt t="2772" x="2141538" y="3186113"/>
          <p14:tracePt t="2784" x="2166938" y="3186113"/>
          <p14:tracePt t="2789" x="2192338" y="3186113"/>
          <p14:tracePt t="2801" x="2200275" y="3195638"/>
          <p14:tracePt t="2805" x="2251075" y="3211513"/>
          <p14:tracePt t="2816" x="2293938" y="3238500"/>
          <p14:tracePt t="2819" x="2327275" y="3246438"/>
          <p14:tracePt t="2828" x="2387600" y="3271838"/>
          <p14:tracePt t="2836" x="2463800" y="3289300"/>
          <p14:tracePt t="2844" x="2514600" y="3297238"/>
          <p14:tracePt t="2852" x="2600325" y="3305175"/>
          <p14:tracePt t="2859" x="2668588" y="3322638"/>
          <p14:tracePt t="2868" x="2760663" y="3322638"/>
          <p14:tracePt t="2876" x="2879725" y="3322638"/>
          <p14:tracePt t="2883" x="2998788" y="3314700"/>
          <p14:tracePt t="2892" x="3109913" y="3305175"/>
          <p14:tracePt t="2899" x="3414713" y="3263900"/>
          <p14:tracePt t="2908" x="3559175" y="3221038"/>
          <p14:tracePt t="2915" x="3789363" y="3170238"/>
          <p14:tracePt t="2924" x="3992563" y="3109913"/>
          <p14:tracePt t="2932" x="4248150" y="3041650"/>
          <p14:tracePt t="2939" x="4537075" y="2974975"/>
          <p14:tracePt t="2948" x="4818063" y="2906713"/>
          <p14:tracePt t="2957" x="5140325" y="2820988"/>
          <p14:tracePt t="2965" x="5421313" y="2752725"/>
          <p14:tracePt t="2972" x="5735638" y="2686050"/>
          <p14:tracePt t="2976" x="5930900" y="2643188"/>
          <p14:tracePt t="2985" x="6151563" y="2617788"/>
          <p14:tracePt t="2994" x="6286500" y="2574925"/>
          <p14:tracePt t="3003" x="6448425" y="2557463"/>
          <p14:tracePt t="3010" x="6592888" y="2532063"/>
          <p14:tracePt t="3019" x="6719888" y="2532063"/>
          <p14:tracePt t="3026" x="6856413" y="2532063"/>
          <p14:tracePt t="3035" x="6983413" y="2532063"/>
          <p14:tracePt t="3042" x="7102475" y="2532063"/>
          <p14:tracePt t="3049" x="7188200" y="2532063"/>
          <p14:tracePt t="3057" x="7272338" y="2516188"/>
          <p14:tracePt t="3066" x="7289800" y="2516188"/>
          <p14:tracePt t="3074" x="7315200" y="2516188"/>
          <p14:tracePt t="3082" x="7332663" y="2516188"/>
          <p14:tracePt t="3270" x="7315200" y="2506663"/>
          <p14:tracePt t="3277" x="7307263" y="2498725"/>
          <p14:tracePt t="3285" x="7256463" y="2481263"/>
          <p14:tracePt t="3293" x="7221538" y="2473325"/>
          <p14:tracePt t="3301" x="7204075" y="2473325"/>
          <p14:tracePt t="3309" x="7162800" y="2463800"/>
          <p14:tracePt t="3317" x="7102475" y="2455863"/>
          <p14:tracePt t="3326" x="7026275" y="2447925"/>
          <p14:tracePt t="3332" x="6983413" y="2447925"/>
          <p14:tracePt t="3342" x="6881813" y="2422525"/>
          <p14:tracePt t="3348" x="6823075" y="2413000"/>
          <p14:tracePt t="3358" x="6737350" y="2405063"/>
          <p14:tracePt t="3365" x="6704013" y="2397125"/>
          <p14:tracePt t="3374" x="6643688" y="2371725"/>
          <p14:tracePt t="3382" x="6610350" y="2362200"/>
          <p14:tracePt t="3389" x="6559550" y="2344738"/>
          <p14:tracePt t="3398" x="6534150" y="2336800"/>
          <p14:tracePt t="3404" x="6491288" y="2319338"/>
          <p14:tracePt t="3415" x="6456363" y="2303463"/>
          <p14:tracePt t="3423" x="6430963" y="2293938"/>
          <p14:tracePt t="3431" x="6423025" y="2293938"/>
          <p14:tracePt t="3435" x="6405563" y="2293938"/>
          <p14:tracePt t="3452" x="6397625" y="2293938"/>
          <p14:tracePt t="3624" x="6405563" y="2293938"/>
          <p14:tracePt t="3657" x="6415088" y="2293938"/>
          <p14:tracePt t="3664" x="6423025" y="2293938"/>
          <p14:tracePt t="3674" x="6430963" y="2293938"/>
          <p14:tracePt t="3689" x="6483350" y="2293938"/>
          <p14:tracePt t="3699" x="6491288" y="2293938"/>
          <p14:tracePt t="3705" x="6508750" y="2293938"/>
          <p14:tracePt t="3715" x="6516688" y="2293938"/>
          <p14:tracePt t="3720" x="6524625" y="2293938"/>
          <p14:tracePt t="3732" x="6542088" y="2293938"/>
          <p14:tracePt t="3734" x="6550025" y="2293938"/>
          <p14:tracePt t="3743" x="6559550" y="2293938"/>
          <p14:tracePt t="3751" x="6567488" y="2293938"/>
          <p14:tracePt t="3759" x="6575425" y="2293938"/>
          <p14:tracePt t="3775" x="6592888" y="2293938"/>
          <p14:tracePt t="3783" x="6618288" y="2293938"/>
          <p14:tracePt t="3790" x="6635750" y="2293938"/>
          <p14:tracePt t="3799" x="6653213" y="2293938"/>
          <p14:tracePt t="3807" x="6669088" y="2286000"/>
          <p14:tracePt t="3815" x="6711950" y="2286000"/>
          <p14:tracePt t="3823" x="6729413" y="2286000"/>
          <p14:tracePt t="3832" x="6754813" y="2286000"/>
          <p14:tracePt t="3839" x="6864350" y="2286000"/>
          <p14:tracePt t="3849" x="6924675" y="2286000"/>
          <p14:tracePt t="3855" x="6967538" y="2286000"/>
          <p14:tracePt t="3865" x="7034213" y="2286000"/>
          <p14:tracePt t="3870" x="7085013" y="2286000"/>
          <p14:tracePt t="3882" x="7145338" y="2278063"/>
          <p14:tracePt t="3886" x="7204075" y="2268538"/>
          <p14:tracePt t="3892" x="7229475" y="2268538"/>
          <p14:tracePt t="3901" x="7264400" y="2260600"/>
          <p14:tracePt t="3908" x="7289800" y="2252663"/>
          <p14:tracePt t="3916" x="7323138" y="2252663"/>
          <p14:tracePt t="3925" x="7332663" y="2252663"/>
          <p14:tracePt t="3933" x="7358063" y="2243138"/>
          <p14:tracePt t="3941" x="7373938" y="2243138"/>
          <p14:tracePt t="3949" x="7391400" y="2235200"/>
          <p14:tracePt t="3956" x="7416800" y="2235200"/>
          <p14:tracePt t="3966" x="7434263" y="2227263"/>
          <p14:tracePt t="3982" x="7451725" y="2227263"/>
          <p14:tracePt t="3988" x="7467600" y="2227263"/>
          <p14:tracePt t="3999" x="7477125" y="2227263"/>
          <p14:tracePt t="4005" x="7502525" y="2227263"/>
          <p14:tracePt t="4015" x="7518400" y="2227263"/>
          <p14:tracePt t="4021" x="7545388" y="2227263"/>
          <p14:tracePt t="4034" x="7570788" y="2227263"/>
          <p14:tracePt t="4037" x="7578725" y="2227263"/>
          <p14:tracePt t="4047" x="7596188" y="2227263"/>
          <p14:tracePt t="4051" x="7621588" y="2227263"/>
          <p14:tracePt t="4059" x="7629525" y="2227263"/>
          <p14:tracePt t="4068" x="7646988" y="2235200"/>
          <p14:tracePt t="4076" x="7654925" y="2235200"/>
          <p14:tracePt t="4091" x="7662863" y="2235200"/>
          <p14:tracePt t="4217" x="7672388" y="2235200"/>
          <p14:tracePt t="4233" x="7680325" y="2235200"/>
          <p14:tracePt t="4257" x="7688263" y="2235200"/>
          <p14:tracePt t="4265" x="7697788" y="2235200"/>
          <p14:tracePt t="4280" x="7705725" y="2235200"/>
          <p14:tracePt t="4288" x="7715250" y="2235200"/>
          <p14:tracePt t="4297" x="7723188" y="2235200"/>
          <p14:tracePt t="4314" x="7773988" y="2235200"/>
          <p14:tracePt t="4320" x="7799388" y="2235200"/>
          <p14:tracePt t="4330" x="7807325" y="2235200"/>
          <p14:tracePt t="4336" x="7842250" y="2227263"/>
          <p14:tracePt t="4348" x="7867650" y="2217738"/>
          <p14:tracePt t="4351" x="7900988" y="2209800"/>
          <p14:tracePt t="4358" x="7910513" y="2209800"/>
          <p14:tracePt t="4367" x="7926388" y="2200275"/>
          <p14:tracePt t="4375" x="7935913" y="2200275"/>
          <p14:tracePt t="4400" x="7943850" y="2200275"/>
          <p14:tracePt t="4415" x="7951788" y="2200275"/>
          <p14:tracePt t="4448" x="7969250" y="2200275"/>
          <p14:tracePt t="4457" x="7986713" y="2200275"/>
          <p14:tracePt t="4472" x="8004175" y="2200275"/>
          <p14:tracePt t="4480" x="8020050" y="2200275"/>
          <p14:tracePt t="4497" x="8037513" y="2209800"/>
          <p14:tracePt t="4504" x="8045450" y="2209800"/>
          <p14:tracePt t="4509" x="8054975" y="2209800"/>
          <p14:tracePt t="4517" x="8080375" y="2209800"/>
          <p14:tracePt t="4527" x="8088313" y="2209800"/>
          <p14:tracePt t="4534" x="8113713" y="2209800"/>
          <p14:tracePt t="4542" x="8121650" y="2209800"/>
          <p14:tracePt t="4549" x="8147050" y="2209800"/>
          <p14:tracePt t="4558" x="8164513" y="2209800"/>
          <p14:tracePt t="4574" x="8174038" y="2209800"/>
          <p14:tracePt t="4615" x="8181975" y="2209800"/>
          <p14:tracePt t="4630" x="8181975" y="2217738"/>
          <p14:tracePt t="4638" x="8189913" y="2217738"/>
          <p14:tracePt t="4646" x="8207375" y="2227263"/>
          <p14:tracePt t="4656" x="8224838" y="2235200"/>
          <p14:tracePt t="4662" x="8224838" y="2252663"/>
          <p14:tracePt t="4668" x="8240713" y="2268538"/>
          <p14:tracePt t="4682" x="8250238" y="2286000"/>
          <p14:tracePt t="4695" x="8275638" y="2303463"/>
          <p14:tracePt t="4701" x="8275638" y="2319338"/>
          <p14:tracePt t="4709" x="8291513" y="2328863"/>
          <p14:tracePt t="4716" x="8301038" y="2344738"/>
          <p14:tracePt t="4724" x="8308975" y="2362200"/>
          <p14:tracePt t="4730" x="8318500" y="2397125"/>
          <p14:tracePt t="4739" x="8318500" y="2405063"/>
          <p14:tracePt t="4747" x="8326438" y="2422525"/>
          <p14:tracePt t="4755" x="8326438" y="2430463"/>
          <p14:tracePt t="4764" x="8326438" y="2438400"/>
          <p14:tracePt t="4770" x="8326438" y="2455863"/>
          <p14:tracePt t="4781" x="8326438" y="2463800"/>
          <p14:tracePt t="4789" x="8326438" y="2473325"/>
          <p14:tracePt t="4799" x="8326438" y="2498725"/>
          <p14:tracePt t="4805" x="8326438" y="2524125"/>
          <p14:tracePt t="4808" x="8326438" y="2549525"/>
          <p14:tracePt t="4816" x="8326438" y="2574925"/>
          <p14:tracePt t="4826" x="8326438" y="2608263"/>
          <p14:tracePt t="4834" x="8326438" y="2651125"/>
          <p14:tracePt t="4843" x="8326438" y="2676525"/>
          <p14:tracePt t="4850" x="8318500" y="2701925"/>
          <p14:tracePt t="4858" x="8318500" y="2744788"/>
          <p14:tracePt t="4865" x="8318500" y="2762250"/>
          <p14:tracePt t="4875" x="8318500" y="2787650"/>
          <p14:tracePt t="4881" x="8318500" y="2795588"/>
          <p14:tracePt t="5090" x="8326438" y="2795588"/>
          <p14:tracePt t="5099" x="8334375" y="2795588"/>
          <p14:tracePt t="5103" x="8351838" y="2787650"/>
          <p14:tracePt t="5113" x="8369300" y="2770188"/>
          <p14:tracePt t="5116" x="8385175" y="2770188"/>
          <p14:tracePt t="5127" x="8445500" y="2752725"/>
          <p14:tracePt t="5132" x="8496300" y="2744788"/>
          <p14:tracePt t="5143" x="8539163" y="2736850"/>
          <p14:tracePt t="5148" x="8572500" y="2727325"/>
          <p14:tracePt t="5159" x="8623300" y="2719388"/>
          <p14:tracePt t="5165" x="8666163" y="2711450"/>
          <p14:tracePt t="5174" x="8724900" y="2701925"/>
          <p14:tracePt t="5181" x="8759825" y="2701925"/>
          <p14:tracePt t="5189" x="8793163" y="2693988"/>
          <p14:tracePt t="5198" x="8810625" y="2693988"/>
          <p14:tracePt t="5207" x="8828088" y="2693988"/>
          <p14:tracePt t="5214" x="8836025" y="2693988"/>
          <p14:tracePt t="5222" x="8861425" y="2693988"/>
          <p14:tracePt t="5232" x="8869363" y="2693988"/>
          <p14:tracePt t="5238" x="8886825" y="2693988"/>
          <p14:tracePt t="5247" x="8912225" y="2693988"/>
          <p14:tracePt t="5254" x="8921750" y="2693988"/>
          <p14:tracePt t="5264" x="8937625" y="2693988"/>
          <p14:tracePt t="5268" x="8972550" y="2693988"/>
          <p14:tracePt t="5276" x="8988425" y="2693988"/>
          <p14:tracePt t="5285" x="9005888" y="2693988"/>
          <p14:tracePt t="5291" x="9031288" y="2693988"/>
          <p14:tracePt t="5299" x="9048750" y="2693988"/>
          <p14:tracePt t="5309" x="9074150" y="2693988"/>
          <p14:tracePt t="5316" x="9107488" y="2693988"/>
          <p14:tracePt t="5325" x="9142413" y="2693988"/>
          <p14:tracePt t="5331" x="9158288" y="2693988"/>
          <p14:tracePt t="5341" x="9201150" y="2693988"/>
          <p14:tracePt t="5346" x="9226550" y="2693988"/>
          <p14:tracePt t="5356" x="9261475" y="2693988"/>
          <p14:tracePt t="5363" x="9277350" y="2693988"/>
          <p14:tracePt t="5372" x="9302750" y="2693988"/>
          <p14:tracePt t="5380" x="9320213" y="2693988"/>
          <p14:tracePt t="5399" x="9328150" y="2693988"/>
          <p14:tracePt t="5404" x="9337675" y="2693988"/>
          <p14:tracePt t="5460" x="9345613" y="2693988"/>
          <p14:tracePt t="5465" x="9353550" y="2693988"/>
          <p14:tracePt t="5472" x="9363075" y="2693988"/>
          <p14:tracePt t="5481" x="9371013" y="2693988"/>
          <p14:tracePt t="5489" x="9388475" y="2693988"/>
          <p14:tracePt t="5506" x="9413875" y="2693988"/>
          <p14:tracePt t="5512" x="9421813" y="2693988"/>
          <p14:tracePt t="5521" x="9431338" y="2701925"/>
          <p14:tracePt t="5530" x="9456738" y="2701925"/>
          <p14:tracePt t="5547" x="9472613" y="2701925"/>
          <p14:tracePt t="5554" x="9482138" y="2701925"/>
          <p14:tracePt t="5616" x="9490075" y="2701925"/>
          <p14:tracePt t="5633" x="9498013" y="2701925"/>
          <p14:tracePt t="5647" x="9507538" y="2701925"/>
          <p14:tracePt t="5688" x="9515475" y="2701925"/>
          <p14:tracePt t="5704" x="9523413" y="2693988"/>
          <p14:tracePt t="5713" x="9532938" y="2676525"/>
          <p14:tracePt t="5729" x="9540875" y="2668588"/>
          <p14:tracePt t="5733" x="9558338" y="2633663"/>
          <p14:tracePt t="5741" x="9566275" y="2608263"/>
          <p14:tracePt t="5750" x="9575800" y="2574925"/>
          <p14:tracePt t="5758" x="9583738" y="2549525"/>
          <p14:tracePt t="5767" x="9601200" y="2506663"/>
          <p14:tracePt t="5774" x="9609138" y="2473325"/>
          <p14:tracePt t="5781" x="9617075" y="2447925"/>
          <p14:tracePt t="5789" x="9634538" y="2413000"/>
          <p14:tracePt t="5797" x="9634538" y="2397125"/>
          <p14:tracePt t="5806" x="9642475" y="2379663"/>
          <p14:tracePt t="5813" x="9642475" y="2354263"/>
          <p14:tracePt t="5821" x="9659938" y="2336800"/>
          <p14:tracePt t="5829" x="9659938" y="2311400"/>
          <p14:tracePt t="5839" x="9659938" y="2303463"/>
          <p14:tracePt t="5854" x="9659938" y="2293938"/>
          <p14:tracePt t="5879" x="9659938" y="2286000"/>
          <p14:tracePt t="5893" x="9667875" y="2278063"/>
          <p14:tracePt t="5901" x="9677400" y="2278063"/>
          <p14:tracePt t="5907" x="9677400" y="2268538"/>
          <p14:tracePt t="5922" x="9685338" y="2260600"/>
          <p14:tracePt t="5930" x="9694863" y="2252663"/>
          <p14:tracePt t="5939" x="9702800" y="2252663"/>
          <p14:tracePt t="5947" x="9710738" y="2243138"/>
          <p14:tracePt t="5956" x="9720263" y="2243138"/>
          <p14:tracePt t="5964" x="9720263" y="2235200"/>
          <p14:tracePt t="5980" x="9728200" y="2235200"/>
          <p14:tracePt t="6003" x="9728200" y="2227263"/>
          <p14:tracePt t="6013" x="9736138" y="2227263"/>
          <p14:tracePt t="6031" x="9736138" y="2217738"/>
          <p14:tracePt t="6034" x="9745663" y="2217738"/>
          <p14:tracePt t="6042" x="9745663" y="2209800"/>
          <p14:tracePt t="6049" x="9753600" y="2209800"/>
          <p14:tracePt t="6057" x="9761538" y="2209800"/>
          <p14:tracePt t="6074" x="9771063" y="2209800"/>
          <p14:tracePt t="6082" x="9786938" y="2209800"/>
          <p14:tracePt t="6089" x="9812338" y="2209800"/>
          <p14:tracePt t="6097" x="9821863" y="2209800"/>
          <p14:tracePt t="6105" x="9839325" y="2209800"/>
          <p14:tracePt t="6112" x="9864725" y="2209800"/>
          <p14:tracePt t="6121" x="9880600" y="2209800"/>
          <p14:tracePt t="6129" x="9915525" y="2209800"/>
          <p14:tracePt t="6137" x="9956800" y="2209800"/>
          <p14:tracePt t="6146" x="9991725" y="2209800"/>
          <p14:tracePt t="6153" x="10034588" y="2209800"/>
          <p14:tracePt t="6162" x="10059988" y="2209800"/>
          <p14:tracePt t="6169" x="10085388" y="2209800"/>
          <p14:tracePt t="6179" x="10126663" y="2209800"/>
          <p14:tracePt t="6195" x="10204450" y="2209800"/>
          <p14:tracePt t="6199" x="10255250" y="2209800"/>
          <p14:tracePt t="6206" x="10288588" y="2209800"/>
          <p14:tracePt t="6215" x="10313988" y="2209800"/>
          <p14:tracePt t="6223" x="10339388" y="2209800"/>
          <p14:tracePt t="6231" x="10364788" y="2209800"/>
          <p14:tracePt t="6239" x="10390188" y="2209800"/>
          <p14:tracePt t="6255" x="10407650" y="2209800"/>
          <p14:tracePt t="6263" x="10425113" y="2209800"/>
          <p14:tracePt t="6279" x="10433050" y="2209800"/>
          <p14:tracePt t="6288" x="10450513" y="2209800"/>
          <p14:tracePt t="6304" x="10458450" y="2209800"/>
          <p14:tracePt t="6312" x="10475913" y="2209800"/>
          <p14:tracePt t="6329" x="10483850" y="2209800"/>
          <p14:tracePt t="6336" x="10501313" y="2209800"/>
          <p14:tracePt t="6342" x="10518775" y="2217738"/>
          <p14:tracePt t="6351" x="10534650" y="2217738"/>
          <p14:tracePt t="6359" x="10594975" y="2227263"/>
          <p14:tracePt t="6364" x="10628313" y="2227263"/>
          <p14:tracePt t="6374" x="10653713" y="2227263"/>
          <p14:tracePt t="6380" x="10679113" y="2227263"/>
          <p14:tracePt t="6389" x="10696575" y="2227263"/>
          <p14:tracePt t="6413" x="10704513" y="2227263"/>
          <p14:tracePt t="6420" x="10714038" y="2227263"/>
          <p14:tracePt t="6428" x="10721975" y="2227263"/>
          <p14:tracePt t="6437" x="10739438" y="2227263"/>
          <p14:tracePt t="6444" x="10747375" y="2227263"/>
          <p14:tracePt t="6452" x="10756900" y="2227263"/>
          <p14:tracePt t="6469" x="10764838" y="2227263"/>
          <p14:tracePt t="6889" x="10729913" y="2268538"/>
          <p14:tracePt t="6896" x="10679113" y="2336800"/>
          <p14:tracePt t="6902" x="10594975" y="2438400"/>
          <p14:tracePt t="6910" x="10509250" y="2532063"/>
          <p14:tracePt t="6920" x="10433050" y="2625725"/>
          <p14:tracePt t="6930" x="10374313" y="2693988"/>
          <p14:tracePt t="6935" x="10271125" y="2795588"/>
          <p14:tracePt t="6944" x="10179050" y="2889250"/>
          <p14:tracePt t="6952" x="10067925" y="2965450"/>
          <p14:tracePt t="6958" x="10009188" y="3016250"/>
          <p14:tracePt t="6968" x="9915525" y="3101975"/>
          <p14:tracePt t="6975" x="9829800" y="3170238"/>
          <p14:tracePt t="6984" x="9745663" y="3238500"/>
          <p14:tracePt t="6990" x="9720263" y="3263900"/>
          <p14:tracePt t="6999" x="9642475" y="3314700"/>
          <p14:tracePt t="7004" x="9617075" y="3340100"/>
          <p14:tracePt t="7013" x="9550400" y="3382963"/>
          <p14:tracePt t="7020" x="9515475" y="3398838"/>
          <p14:tracePt t="7029" x="9464675" y="3433763"/>
          <p14:tracePt t="7038" x="9439275" y="3433763"/>
          <p14:tracePt t="7045" x="9421813" y="3449638"/>
          <p14:tracePt t="7054" x="9396413" y="3459163"/>
          <p14:tracePt t="7062" x="9388475" y="3459163"/>
          <p14:tracePt t="7071" x="9380538" y="3459163"/>
          <p14:tracePt t="7078" x="9363075" y="3459163"/>
          <p14:tracePt t="7086" x="9337675" y="3459163"/>
          <p14:tracePt t="7097" x="9328150" y="3459163"/>
          <p14:tracePt t="7102" x="9302750" y="3459163"/>
          <p14:tracePt t="7114" x="9294813" y="3459163"/>
          <p14:tracePt t="7118" x="9269413" y="3449638"/>
          <p14:tracePt t="7123" x="9244013" y="3449638"/>
          <p14:tracePt t="7132" x="9226550" y="3449638"/>
          <p14:tracePt t="7181" x="9218613" y="3441700"/>
          <p14:tracePt t="7187" x="9201150" y="3433763"/>
          <p14:tracePt t="7195" x="9193213" y="3433763"/>
          <p14:tracePt t="7203" x="9175750" y="3416300"/>
          <p14:tracePt t="7212" x="9158288" y="3398838"/>
          <p14:tracePt t="7219" x="9150350" y="3390900"/>
          <p14:tracePt t="7236" x="9142413" y="3373438"/>
          <p14:tracePt t="7245" x="9132888" y="3365500"/>
          <p14:tracePt t="7251" x="9124950" y="3355975"/>
          <p14:tracePt t="7262" x="9124950" y="3348038"/>
          <p14:tracePt t="7266" x="9124950" y="3340100"/>
          <p14:tracePt t="7274" x="9117013" y="3330575"/>
          <p14:tracePt t="7281" x="9107488" y="3322638"/>
          <p14:tracePt t="7289" x="9099550" y="3305175"/>
          <p14:tracePt t="7314" x="9099550" y="3297238"/>
          <p14:tracePt t="7322" x="9099550" y="3289300"/>
          <p14:tracePt t="7569" x="9064625" y="3340100"/>
          <p14:tracePt t="7573" x="9039225" y="3355975"/>
          <p14:tracePt t="7582" x="9023350" y="3382963"/>
          <p14:tracePt t="7590" x="8972550" y="3416300"/>
          <p14:tracePt t="7597" x="8937625" y="3433763"/>
          <p14:tracePt t="7608" x="8843963" y="3475038"/>
          <p14:tracePt t="7613" x="8750300" y="3509963"/>
          <p14:tracePt t="7623" x="8623300" y="3560763"/>
          <p14:tracePt t="7631" x="8539163" y="3594100"/>
          <p14:tracePt t="7639" x="8402638" y="3636963"/>
          <p14:tracePt t="7644" x="8275638" y="3687763"/>
          <p14:tracePt t="7653" x="8147050" y="3730625"/>
          <p14:tracePt t="7663" x="8054975" y="3781425"/>
          <p14:tracePt t="7672" x="7935913" y="3824288"/>
          <p14:tracePt t="7678" x="7816850" y="3883025"/>
          <p14:tracePt t="7685" x="7688263" y="3935413"/>
          <p14:tracePt t="7695" x="7596188" y="3968750"/>
          <p14:tracePt t="7702" x="7467600" y="4011613"/>
          <p14:tracePt t="7711" x="7348538" y="4062413"/>
          <p14:tracePt t="7718" x="7239000" y="4095750"/>
          <p14:tracePt t="7723" x="7162800" y="4113213"/>
          <p14:tracePt t="7734" x="7069138" y="4146550"/>
          <p14:tracePt t="7739" x="6983413" y="4171950"/>
          <p14:tracePt t="7749" x="6924675" y="4171950"/>
          <p14:tracePt t="7756" x="6881813" y="4181475"/>
          <p14:tracePt t="7763" x="6838950" y="4181475"/>
          <p14:tracePt t="7771" x="6788150" y="4181475"/>
          <p14:tracePt t="7779" x="6737350" y="4181475"/>
          <p14:tracePt t="7787" x="6686550" y="4181475"/>
          <p14:tracePt t="7795" x="6600825" y="4181475"/>
          <p14:tracePt t="7803" x="6542088" y="4171950"/>
          <p14:tracePt t="7811" x="6456363" y="4156075"/>
          <p14:tracePt t="7819" x="6380163" y="4138613"/>
          <p14:tracePt t="7828" x="6296025" y="4113213"/>
          <p14:tracePt t="7836" x="6219825" y="4079875"/>
          <p14:tracePt t="7844" x="6126163" y="4052888"/>
          <p14:tracePt t="7852" x="6057900" y="4019550"/>
          <p14:tracePt t="7862" x="5946775" y="3986213"/>
          <p14:tracePt t="7868" x="5880100" y="3951288"/>
          <p14:tracePt t="7876" x="5768975" y="3917950"/>
          <p14:tracePt t="7881" x="5708650" y="3892550"/>
          <p14:tracePt t="7891" x="5607050" y="3857625"/>
          <p14:tracePt t="7899" x="5548313" y="3849688"/>
          <p14:tracePt t="7905" x="5480050" y="3849688"/>
          <p14:tracePt t="7915" x="5446713" y="3849688"/>
          <p14:tracePt t="7922" x="5403850" y="3849688"/>
          <p14:tracePt t="7931" x="5378450" y="3849688"/>
          <p14:tracePt t="7938" x="5360988" y="3849688"/>
          <p14:tracePt t="7945" x="5335588" y="3849688"/>
          <p14:tracePt t="7954" x="5310188" y="3841750"/>
          <p14:tracePt t="7961" x="5292725" y="3841750"/>
          <p14:tracePt t="7969" x="5267325" y="3841750"/>
          <p14:tracePt t="7977" x="5241925" y="3841750"/>
          <p14:tracePt t="7986" x="5224463" y="3832225"/>
          <p14:tracePt t="7994" x="5216525" y="3832225"/>
          <p14:tracePt t="8002" x="5199063" y="3832225"/>
          <p14:tracePt t="8011" x="5183188" y="3824288"/>
          <p14:tracePt t="8018" x="5165725" y="3824288"/>
          <p14:tracePt t="8028" x="5157788" y="3824288"/>
          <p14:tracePt t="8033" x="5148263" y="3824288"/>
          <p14:tracePt t="8039" x="5140325" y="3816350"/>
          <p14:tracePt t="8057" x="5132388" y="3816350"/>
          <p14:tracePt t="8063" x="5122863" y="3806825"/>
          <p14:tracePt t="8071" x="5114925" y="3806825"/>
          <p14:tracePt t="8079" x="5106988" y="3798888"/>
          <p14:tracePt t="8087" x="5097463" y="3790950"/>
          <p14:tracePt t="8096" x="5089525" y="3790950"/>
          <p14:tracePt t="8104" x="5080000" y="3790950"/>
          <p14:tracePt t="8112" x="5080000" y="3781425"/>
          <p14:tracePt t="8206" x="5072063" y="3781425"/>
          <p14:tracePt t="8238" x="5072063" y="3773488"/>
          <p14:tracePt t="8245" x="5080000" y="3756025"/>
          <p14:tracePt t="8254" x="5106988" y="3738563"/>
          <p14:tracePt t="8260" x="5165725" y="3713163"/>
          <p14:tracePt t="8270" x="5208588" y="3697288"/>
          <p14:tracePt t="8277" x="5302250" y="3662363"/>
          <p14:tracePt t="8286" x="5429250" y="3629025"/>
          <p14:tracePt t="8293" x="5591175" y="3603625"/>
          <p14:tracePt t="8302" x="5718175" y="3586163"/>
          <p14:tracePt t="8310" x="5913438" y="3586163"/>
          <p14:tracePt t="8318" x="6091238" y="3578225"/>
          <p14:tracePt t="8327" x="6245225" y="3578225"/>
          <p14:tracePt t="8333" x="6346825" y="3578225"/>
          <p14:tracePt t="8338" x="6456363" y="3578225"/>
          <p14:tracePt t="8348" x="6610350" y="3578225"/>
          <p14:tracePt t="8357" x="6729413" y="3578225"/>
          <p14:tracePt t="8363" x="6838950" y="3578225"/>
          <p14:tracePt t="8372" x="6992938" y="3578225"/>
          <p14:tracePt t="8379" x="7119938" y="3578225"/>
          <p14:tracePt t="8388" x="7221538" y="3578225"/>
          <p14:tracePt t="8395" x="7289800" y="3578225"/>
          <p14:tracePt t="8405" x="7373938" y="3578225"/>
          <p14:tracePt t="8410" x="7416800" y="3578225"/>
          <p14:tracePt t="8419" x="7451725" y="3578225"/>
          <p14:tracePt t="8427" x="7477125" y="3578225"/>
          <p14:tracePt t="8445" x="7485063" y="3578225"/>
          <p14:tracePt t="8619" x="7485063" y="3560763"/>
          <p14:tracePt t="8628" x="7477125" y="3552825"/>
          <p14:tracePt t="8637" x="7467600" y="3535363"/>
          <p14:tracePt t="8644" x="7451725" y="3509963"/>
          <p14:tracePt t="8646" x="7434263" y="3502025"/>
          <p14:tracePt t="8654" x="7426325" y="3502025"/>
          <p14:tracePt t="8668" x="7408863" y="3484563"/>
          <p14:tracePt t="8671" x="7383463" y="3475038"/>
          <p14:tracePt t="8683" x="7358063" y="3449638"/>
          <p14:tracePt t="8691" x="7323138" y="3441700"/>
          <p14:tracePt t="8696" x="7297738" y="3433763"/>
          <p14:tracePt t="8705" x="7264400" y="3424238"/>
          <p14:tracePt t="8713" x="7239000" y="3424238"/>
          <p14:tracePt t="8721" x="7204075" y="3424238"/>
          <p14:tracePt t="8727" x="7188200" y="3416300"/>
          <p14:tracePt t="8736" x="7145338" y="3416300"/>
          <p14:tracePt t="8743" x="7112000" y="3408363"/>
          <p14:tracePt t="8752" x="7059613" y="3398838"/>
          <p14:tracePt t="8760" x="7018338" y="3398838"/>
          <p14:tracePt t="8768" x="6975475" y="3390900"/>
          <p14:tracePt t="8778" x="6950075" y="3390900"/>
          <p14:tracePt t="8784" x="6915150" y="3382963"/>
          <p14:tracePt t="8793" x="6899275" y="3373438"/>
          <p14:tracePt t="8798" x="6881813" y="3373438"/>
          <p14:tracePt t="8806" x="6864350" y="3365500"/>
          <p14:tracePt t="8813" x="6856413" y="3365500"/>
          <p14:tracePt t="8823" x="6848475" y="3365500"/>
          <p14:tracePt t="8839" x="6838950" y="3355975"/>
          <p14:tracePt t="8846" x="6831013" y="3355975"/>
          <p14:tracePt t="8895" x="6831013" y="3348038"/>
          <p14:tracePt t="8902" x="6823075" y="3348038"/>
          <p14:tracePt t="8927" x="6813550" y="3348038"/>
          <p14:tracePt t="9061" x="6813550" y="3340100"/>
          <p14:tracePt t="9070" x="6813550" y="3322638"/>
          <p14:tracePt t="9078" x="6813550" y="3314700"/>
          <p14:tracePt t="9085" x="6823075" y="3289300"/>
          <p14:tracePt t="9094" x="6838950" y="3271838"/>
          <p14:tracePt t="9099" x="6848475" y="3254375"/>
          <p14:tracePt t="9116" x="6856413" y="3238500"/>
          <p14:tracePt t="9124" x="6873875" y="3211513"/>
          <p14:tracePt t="9130" x="6881813" y="3195638"/>
          <p14:tracePt t="9139" x="6899275" y="3178175"/>
          <p14:tracePt t="9147" x="6907213" y="3152775"/>
          <p14:tracePt t="9155" x="6907213" y="3144838"/>
          <p14:tracePt t="9161" x="6915150" y="3135313"/>
          <p14:tracePt t="9168" x="6924675" y="3127375"/>
          <p14:tracePt t="9192" x="6932613" y="3119438"/>
          <p14:tracePt t="9217" x="6942138" y="3109913"/>
          <p14:tracePt t="9226" x="6950075" y="3101975"/>
          <p14:tracePt t="9257" x="6958013" y="3094038"/>
          <p14:tracePt t="9263" x="6967538" y="3094038"/>
          <p14:tracePt t="9270" x="6975475" y="3084513"/>
          <p14:tracePt t="9319" x="6983413" y="3084513"/>
          <p14:tracePt t="9327" x="7000875" y="3084513"/>
          <p14:tracePt t="9342" x="7018338" y="3084513"/>
          <p14:tracePt t="9352" x="7026275" y="3084513"/>
          <p14:tracePt t="9359" x="7043738" y="3094038"/>
          <p14:tracePt t="9367" x="7077075" y="3101975"/>
          <p14:tracePt t="9377" x="7102475" y="3119438"/>
          <p14:tracePt t="9384" x="7127875" y="3135313"/>
          <p14:tracePt t="9394" x="7162800" y="3144838"/>
          <p14:tracePt t="9399" x="7196138" y="3186113"/>
          <p14:tracePt t="9410" x="7221538" y="3203575"/>
          <p14:tracePt t="9414" x="7246938" y="3221038"/>
          <p14:tracePt t="9422" x="7264400" y="3238500"/>
          <p14:tracePt t="9438" x="7264400" y="3246438"/>
          <p14:tracePt t="9445" x="7272338" y="3254375"/>
          <p14:tracePt t="9526" x="7281863" y="3254375"/>
          <p14:tracePt t="9542" x="7289800" y="3254375"/>
          <p14:tracePt t="9550" x="7307263" y="3254375"/>
          <p14:tracePt t="9564" x="7315200" y="3254375"/>
          <p14:tracePt t="9571" x="7340600" y="3254375"/>
          <p14:tracePt t="9587" x="7358063" y="3254375"/>
          <p14:tracePt t="9598" x="7408863" y="3254375"/>
          <p14:tracePt t="9604" x="7434263" y="3254375"/>
          <p14:tracePt t="9611" x="7467600" y="3254375"/>
          <p14:tracePt t="9619" x="7493000" y="3254375"/>
          <p14:tracePt t="9627" x="7527925" y="3254375"/>
          <p14:tracePt t="9636" x="7561263" y="3246438"/>
          <p14:tracePt t="9643" x="7596188" y="3238500"/>
          <p14:tracePt t="9655" x="7654925" y="3211513"/>
          <p14:tracePt t="9661" x="7715250" y="3203575"/>
          <p14:tracePt t="9669" x="7756525" y="3195638"/>
          <p14:tracePt t="9678" x="7832725" y="3178175"/>
          <p14:tracePt t="9685" x="7867650" y="3178175"/>
          <p14:tracePt t="9692" x="7900988" y="3170238"/>
          <p14:tracePt t="9701" x="7918450" y="3170238"/>
          <p14:tracePt t="9709" x="7943850" y="3160713"/>
          <p14:tracePt t="9715" x="7986713" y="3160713"/>
          <p14:tracePt t="9720" x="8020050" y="3160713"/>
          <p14:tracePt t="9729" x="8054975" y="3160713"/>
          <p14:tracePt t="9738" x="8080375" y="3160713"/>
          <p14:tracePt t="9745" x="8105775" y="3160713"/>
          <p14:tracePt t="9753" x="8139113" y="3160713"/>
          <p14:tracePt t="9762" x="8156575" y="3160713"/>
          <p14:tracePt t="9769" x="8181975" y="3160713"/>
          <p14:tracePt t="9777" x="8199438" y="3160713"/>
          <p14:tracePt t="9784" x="8224838" y="3160713"/>
          <p14:tracePt t="9792" x="8232775" y="3160713"/>
          <p14:tracePt t="9801" x="8240713" y="3160713"/>
          <p14:tracePt t="9808" x="8250238" y="3160713"/>
          <p14:tracePt t="9817" x="8258175" y="3160713"/>
          <p14:tracePt t="9835" x="8266113" y="3160713"/>
          <p14:tracePt t="9865" x="8275638" y="3160713"/>
          <p14:tracePt t="9944" x="8283575" y="3170238"/>
          <p14:tracePt t="9951" x="8291513" y="3195638"/>
          <p14:tracePt t="9959" x="8308975" y="3228975"/>
          <p14:tracePt t="9967" x="8318500" y="3263900"/>
          <p14:tracePt t="9975" x="8318500" y="3279775"/>
          <p14:tracePt t="9983" x="8318500" y="3305175"/>
          <p14:tracePt t="9992" x="8326438" y="3330575"/>
          <p14:tracePt t="9999" x="8326438" y="3340100"/>
          <p14:tracePt t="10009" x="8326438" y="3355975"/>
          <p14:tracePt t="10016" x="8326438" y="3373438"/>
          <p14:tracePt t="10039" x="8334375" y="3382963"/>
          <p14:tracePt t="10047" x="8334375" y="3390900"/>
          <p14:tracePt t="10053" x="8343900" y="3390900"/>
          <p14:tracePt t="10062" x="8351838" y="3390900"/>
          <p14:tracePt t="10086" x="8359775" y="3390900"/>
          <p14:tracePt t="10093" x="8369300" y="3390900"/>
          <p14:tracePt t="10109" x="8410575" y="3390900"/>
          <p14:tracePt t="10118" x="8428038" y="3390900"/>
          <p14:tracePt t="10126" x="8496300" y="3382963"/>
          <p14:tracePt t="10135" x="8564563" y="3365500"/>
          <p14:tracePt t="10141" x="8605838" y="3348038"/>
          <p14:tracePt t="10149" x="8666163" y="3322638"/>
          <p14:tracePt t="10159" x="8716963" y="3305175"/>
          <p14:tracePt t="10165" x="8793163" y="3271838"/>
          <p14:tracePt t="10176" x="8828088" y="3254375"/>
          <p14:tracePt t="10179" x="8878888" y="3238500"/>
          <p14:tracePt t="10193" x="8912225" y="3228975"/>
          <p14:tracePt t="10197" x="8929688" y="3221038"/>
          <p14:tracePt t="10205" x="8963025" y="3221038"/>
          <p14:tracePt t="10211" x="8980488" y="3221038"/>
          <p14:tracePt t="10228" x="9005888" y="3221038"/>
          <p14:tracePt t="10236" x="9013825" y="3221038"/>
          <p14:tracePt t="10243" x="9031288" y="3221038"/>
          <p14:tracePt t="10251" x="9039225" y="3221038"/>
          <p14:tracePt t="10315" x="9048750" y="3221038"/>
          <p14:tracePt t="10328" x="9074150" y="3221038"/>
          <p14:tracePt t="10336" x="9099550" y="3221038"/>
          <p14:tracePt t="10345" x="9132888" y="3221038"/>
          <p14:tracePt t="10352" x="9158288" y="3221038"/>
          <p14:tracePt t="10361" x="9201150" y="3221038"/>
          <p14:tracePt t="10368" x="9244013" y="3221038"/>
          <p14:tracePt t="10377" x="9261475" y="3221038"/>
          <p14:tracePt t="10384" x="9337675" y="3221038"/>
          <p14:tracePt t="10393" x="9396413" y="3221038"/>
          <p14:tracePt t="10400" x="9482138" y="3221038"/>
          <p14:tracePt t="10409" x="9515475" y="3221038"/>
          <p14:tracePt t="10417" x="9550400" y="3221038"/>
          <p14:tracePt t="10425" x="9591675" y="3221038"/>
          <p14:tracePt t="10433" x="9609138" y="3221038"/>
          <p14:tracePt t="10442" x="9642475" y="3221038"/>
          <p14:tracePt t="10449" x="9677400" y="3221038"/>
          <p14:tracePt t="10458" x="9702800" y="3211513"/>
          <p14:tracePt t="10465" x="9728200" y="3211513"/>
          <p14:tracePt t="10475" x="9753600" y="3203575"/>
          <p14:tracePt t="10481" x="9786938" y="3195638"/>
          <p14:tracePt t="10487" x="9796463" y="3195638"/>
          <p14:tracePt t="10495" x="9821863" y="3195638"/>
          <p14:tracePt t="10503" x="9839325" y="3186113"/>
          <p14:tracePt t="10520" x="9847263" y="3186113"/>
          <p14:tracePt t="10543" x="9864725" y="3186113"/>
          <p14:tracePt t="10551" x="9890125" y="3178175"/>
          <p14:tracePt t="10568" x="9898063" y="3178175"/>
          <p14:tracePt t="10637" x="9872663" y="3186113"/>
          <p14:tracePt t="10644" x="9796463" y="3221038"/>
          <p14:tracePt t="10658" x="9736138" y="3238500"/>
          <p14:tracePt t="10665" x="9617075" y="3263900"/>
          <p14:tracePt t="10671" x="9507538" y="3297238"/>
          <p14:tracePt t="10677" x="9396413" y="3330575"/>
          <p14:tracePt t="10684" x="9269413" y="3382963"/>
          <p14:tracePt t="10692" x="9099550" y="3433763"/>
          <p14:tracePt t="10701" x="8988425" y="3467100"/>
          <p14:tracePt t="10708" x="8818563" y="3517900"/>
          <p14:tracePt t="10718" x="8623300" y="3560763"/>
          <p14:tracePt t="10725" x="8521700" y="3594100"/>
          <p14:tracePt t="10735" x="8377238" y="3629025"/>
          <p14:tracePt t="10741" x="8291513" y="3654425"/>
          <p14:tracePt t="10751" x="8189913" y="3671888"/>
          <p14:tracePt t="10759" x="8113713" y="3697288"/>
          <p14:tracePt t="10766" x="8080375" y="3697288"/>
          <p14:tracePt t="10775" x="8054975" y="3697288"/>
          <p14:tracePt t="10783" x="8045450" y="3697288"/>
          <p14:tracePt t="10793" x="8037513" y="3697288"/>
          <p14:tracePt t="10829" x="8029575" y="3697288"/>
          <p14:tracePt t="10853" x="8012113" y="3697288"/>
          <p14:tracePt t="10869" x="7994650" y="3697288"/>
          <p14:tracePt t="10877" x="7977188" y="3697288"/>
          <p14:tracePt t="10883" x="7926388" y="3697288"/>
          <p14:tracePt t="10893" x="7893050" y="3697288"/>
          <p14:tracePt t="10900" x="7850188" y="3697288"/>
          <p14:tracePt t="10908" x="7791450" y="3705225"/>
          <p14:tracePt t="10916" x="7748588" y="3713163"/>
          <p14:tracePt t="10925" x="7715250" y="3713163"/>
          <p14:tracePt t="10932" x="7672388" y="3722688"/>
          <p14:tracePt t="10942" x="7612063" y="3730625"/>
          <p14:tracePt t="10946" x="7578725" y="3738563"/>
          <p14:tracePt t="10955" x="7535863" y="3748088"/>
          <p14:tracePt t="10963" x="7502525" y="3763963"/>
          <p14:tracePt t="10969" x="7477125" y="3773488"/>
          <p14:tracePt t="10978" x="7442200" y="3781425"/>
          <p14:tracePt t="10986" x="7416800" y="3798888"/>
          <p14:tracePt t="10996" x="7391400" y="3816350"/>
          <p14:tracePt t="11002" x="7391400" y="3824288"/>
          <p14:tracePt t="11010" x="7366000" y="3832225"/>
          <p14:tracePt t="11017" x="7340600" y="3849688"/>
          <p14:tracePt t="11024" x="7340600" y="3857625"/>
          <p14:tracePt t="11034" x="7323138" y="3867150"/>
          <p14:tracePt t="11041" x="7307263" y="3867150"/>
          <p14:tracePt t="11058" x="7297738" y="3883025"/>
          <p14:tracePt t="11065" x="7281863" y="3883025"/>
          <p14:tracePt t="11075" x="7281863" y="3892550"/>
          <p14:tracePt t="11092" x="7272338" y="3892550"/>
          <p14:tracePt t="11104" x="7264400" y="3892550"/>
          <p14:tracePt t="11111" x="7264400" y="3900488"/>
          <p14:tracePt t="11121" x="7256463" y="3900488"/>
          <p14:tracePt t="11127" x="7239000" y="3908425"/>
          <p14:tracePt t="11152" x="7239000" y="3917950"/>
          <p14:tracePt t="11158" x="7229475" y="3917950"/>
          <p14:tracePt t="11278" x="7239000" y="3917950"/>
          <p14:tracePt t="11285" x="7272338" y="3917950"/>
          <p14:tracePt t="11292" x="7297738" y="3917950"/>
          <p14:tracePt t="11302" x="7307263" y="3917950"/>
          <p14:tracePt t="11309" x="7323138" y="3917950"/>
          <p14:tracePt t="11318" x="7332663" y="3917950"/>
          <p14:tracePt t="11325" x="7348538" y="3917950"/>
          <p14:tracePt t="11334" x="7366000" y="3917950"/>
          <p14:tracePt t="11341" x="7408863" y="3917950"/>
          <p14:tracePt t="11349" x="7442200" y="3908425"/>
          <p14:tracePt t="11358" x="7502525" y="3900488"/>
          <p14:tracePt t="11367" x="7586663" y="3883025"/>
          <p14:tracePt t="11375" x="7654925" y="3883025"/>
          <p14:tracePt t="11382" x="7740650" y="3883025"/>
          <p14:tracePt t="11391" x="7824788" y="3883025"/>
          <p14:tracePt t="11398" x="7885113" y="3883025"/>
          <p14:tracePt t="11404" x="7951788" y="3883025"/>
          <p14:tracePt t="11411" x="8012113" y="3883025"/>
          <p14:tracePt t="11420" x="8029575" y="3883025"/>
          <p14:tracePt t="11428" x="8062913" y="3875088"/>
          <p14:tracePt t="11436" x="8080375" y="3875088"/>
          <p14:tracePt t="11443" x="8096250" y="3875088"/>
          <p14:tracePt t="11453" x="8105775" y="3875088"/>
          <p14:tracePt t="11555" x="8113713" y="3875088"/>
          <p14:tracePt t="11562" x="8121650" y="3875088"/>
          <p14:tracePt t="11579" x="8139113" y="3875088"/>
          <p14:tracePt t="11587" x="8147050" y="3875088"/>
          <p14:tracePt t="11602" x="8156575" y="3875088"/>
          <p14:tracePt t="11618" x="8174038" y="3875088"/>
          <p14:tracePt t="11625" x="8181975" y="3875088"/>
          <p14:tracePt t="11634" x="8199438" y="3875088"/>
          <p14:tracePt t="11643" x="8250238" y="3875088"/>
          <p14:tracePt t="11649" x="8283575" y="3875088"/>
          <p14:tracePt t="11662" x="8318500" y="3875088"/>
          <p14:tracePt t="11677" x="8369300" y="3875088"/>
          <p14:tracePt t="11688" x="8394700" y="3875088"/>
          <p14:tracePt t="11693" x="8402638" y="3875088"/>
          <p14:tracePt t="11698" x="8420100" y="3875088"/>
          <p14:tracePt t="11710" x="8428038" y="3875088"/>
          <p14:tracePt t="11728" x="8435975" y="3875088"/>
          <p14:tracePt t="11735" x="8445500" y="3883025"/>
          <p14:tracePt t="11744" x="8453438" y="3883025"/>
          <p14:tracePt t="11751" x="8453438" y="3892550"/>
          <p14:tracePt t="11761" x="8470900" y="3892550"/>
          <p14:tracePt t="11775" x="8488363" y="3900488"/>
          <p14:tracePt t="11782" x="8504238" y="3900488"/>
          <p14:tracePt t="11799" x="8521700" y="3900488"/>
          <p14:tracePt t="11806" x="8529638" y="3900488"/>
          <p14:tracePt t="11816" x="8547100" y="3900488"/>
          <p14:tracePt t="11823" x="8564563" y="3892550"/>
          <p14:tracePt t="11831" x="8605838" y="3841750"/>
          <p14:tracePt t="11840" x="8640763" y="3781425"/>
          <p14:tracePt t="11847" x="8674100" y="3722688"/>
          <p14:tracePt t="11857" x="8716963" y="3603625"/>
          <p14:tracePt t="11863" x="8777288" y="3467100"/>
          <p14:tracePt t="11869" x="8828088" y="3365500"/>
          <p14:tracePt t="11879" x="8886825" y="3211513"/>
          <p14:tracePt t="11885" x="8937625" y="3101975"/>
          <p14:tracePt t="11894" x="8972550" y="3025775"/>
          <p14:tracePt t="11901" x="8988425" y="2957513"/>
          <p14:tracePt t="11909" x="8997950" y="2940050"/>
          <p14:tracePt t="11917" x="9005888" y="2922588"/>
          <p14:tracePt t="11934" x="9005888" y="2914650"/>
          <p14:tracePt t="12075" x="9005888" y="2940050"/>
          <p14:tracePt t="12084" x="9005888" y="2949575"/>
          <p14:tracePt t="12092" x="9005888" y="2982913"/>
          <p14:tracePt t="12099" x="9005888" y="3008313"/>
          <p14:tracePt t="12107" x="9005888" y="3025775"/>
          <p14:tracePt t="12117" x="9005888" y="3067050"/>
          <p14:tracePt t="12124" x="9005888" y="3101975"/>
          <p14:tracePt t="12132" x="9013825" y="3152775"/>
          <p14:tracePt t="12140" x="9013825" y="3203575"/>
          <p14:tracePt t="12148" x="9013825" y="3221038"/>
          <p14:tracePt t="12158" x="9031288" y="3279775"/>
          <p14:tracePt t="12164" x="9031288" y="3322638"/>
          <p14:tracePt t="12169" x="9031288" y="3382963"/>
          <p14:tracePt t="12178" x="9031288" y="3424238"/>
          <p14:tracePt t="12187" x="9031288" y="3467100"/>
          <p14:tracePt t="12192" x="9031288" y="3509963"/>
          <p14:tracePt t="12207" x="9031288" y="3535363"/>
          <p14:tracePt t="12212" x="9031288" y="3568700"/>
          <p14:tracePt t="12218" x="9031288" y="3586163"/>
          <p14:tracePt t="12226" x="9031288" y="3611563"/>
          <p14:tracePt t="12234" x="9031288" y="3636963"/>
          <p14:tracePt t="12242" x="9031288" y="3646488"/>
          <p14:tracePt t="12250" x="9031288" y="3662363"/>
          <p14:tracePt t="12266" x="9031288" y="3671888"/>
          <p14:tracePt t="12313" x="9031288" y="3679825"/>
          <p14:tracePt t="12351" x="9031288" y="3687763"/>
          <p14:tracePt t="12359" x="9031288" y="3697288"/>
          <p14:tracePt t="12366" x="9031288" y="3705225"/>
          <p14:tracePt t="12375" x="9031288" y="3713163"/>
          <p14:tracePt t="12384" x="9031288" y="3722688"/>
          <p14:tracePt t="12392" x="9031288" y="3730625"/>
          <p14:tracePt t="12399" x="9023350" y="3738563"/>
          <p14:tracePt t="12416" x="9023350" y="3748088"/>
          <p14:tracePt t="12431" x="9023350" y="3756025"/>
          <p14:tracePt t="12527" x="9013825" y="3730625"/>
          <p14:tracePt t="12534" x="9005888" y="3687763"/>
          <p14:tracePt t="12542" x="9005888" y="3603625"/>
          <p14:tracePt t="12549" x="8988425" y="3492500"/>
          <p14:tracePt t="12557" x="8988425" y="3390900"/>
          <p14:tracePt t="12565" x="8988425" y="3221038"/>
          <p14:tracePt t="12573" x="8997950" y="3076575"/>
          <p14:tracePt t="12580" x="9031288" y="2974975"/>
          <p14:tracePt t="12591" x="9039225" y="2940050"/>
          <p14:tracePt t="12597" x="9039225" y="2922588"/>
          <p14:tracePt t="12723" x="9031288" y="2940050"/>
          <p14:tracePt t="12731" x="9023350" y="2940050"/>
          <p14:tracePt t="12741" x="9023350" y="2949575"/>
          <p14:tracePt t="12746" x="9023350" y="2965450"/>
          <p14:tracePt t="12756" x="9013825" y="2974975"/>
          <p14:tracePt t="12763" x="9013825" y="2990850"/>
          <p14:tracePt t="12774" x="9013825" y="3041650"/>
          <p14:tracePt t="12778" x="9013825" y="3084513"/>
          <p14:tracePt t="12784" x="9013825" y="3144838"/>
          <p14:tracePt t="12792" x="9013825" y="3228975"/>
          <p14:tracePt t="12802" x="9013825" y="3263900"/>
          <p14:tracePt t="12809" x="9013825" y="3348038"/>
          <p14:tracePt t="12818" x="9013825" y="3441700"/>
          <p14:tracePt t="12826" x="9013825" y="3552825"/>
          <p14:tracePt t="12834" x="9013825" y="3679825"/>
          <p14:tracePt t="12840" x="9013825" y="3763963"/>
          <p14:tracePt t="12849" x="9013825" y="3849688"/>
          <p14:tracePt t="12857" x="9013825" y="3943350"/>
          <p14:tracePt t="12866" x="9013825" y="4002088"/>
          <p14:tracePt t="12872" x="9013825" y="4087813"/>
          <p14:tracePt t="12882" x="9013825" y="4130675"/>
          <p14:tracePt t="12890" x="9013825" y="4156075"/>
          <p14:tracePt t="12898" x="9013825" y="4189413"/>
          <p14:tracePt t="12907" x="9013825" y="4214813"/>
          <p14:tracePt t="12914" x="9005888" y="4214813"/>
          <p14:tracePt t="13049" x="8997950" y="4214813"/>
          <p14:tracePt t="13057" x="8980488" y="4214813"/>
          <p14:tracePt t="13063" x="8963025" y="4214813"/>
          <p14:tracePt t="13074" x="8937625" y="4206875"/>
          <p14:tracePt t="13079" x="8912225" y="4197350"/>
          <p14:tracePt t="13090" x="8894763" y="4197350"/>
          <p14:tracePt t="13093" x="8878888" y="4189413"/>
          <p14:tracePt t="13102" x="8861425" y="4189413"/>
          <p14:tracePt t="13109" x="8843963" y="4181475"/>
          <p14:tracePt t="13119" x="8818563" y="4181475"/>
          <p14:tracePt t="13124" x="8785225" y="4164013"/>
          <p14:tracePt t="13134" x="8750300" y="4156075"/>
          <p14:tracePt t="13140" x="8716963" y="4146550"/>
          <p14:tracePt t="13150" x="8648700" y="4130675"/>
          <p14:tracePt t="13157" x="8572500" y="4113213"/>
          <p14:tracePt t="13166" x="8453438" y="4095750"/>
          <p14:tracePt t="13172" x="8359775" y="4095750"/>
          <p14:tracePt t="13188" x="8012113" y="4079875"/>
          <p14:tracePt t="13198" x="7832725" y="4079875"/>
          <p14:tracePt t="13206" x="7723188" y="4079875"/>
          <p14:tracePt t="13214" x="7553325" y="4079875"/>
          <p14:tracePt t="13222" x="7408863" y="4079875"/>
          <p14:tracePt t="13229" x="7323138" y="4079875"/>
          <p14:tracePt t="13240" x="7221538" y="4079875"/>
          <p14:tracePt t="13243" x="7153275" y="4070350"/>
          <p14:tracePt t="13252" x="7102475" y="4062413"/>
          <p14:tracePt t="13259" x="7059613" y="4062413"/>
          <p14:tracePt t="13269" x="7043738" y="4062413"/>
          <p14:tracePt t="13276" x="7026275" y="4052888"/>
          <p14:tracePt t="13284" x="7018338" y="4052888"/>
          <p14:tracePt t="13291" x="7008813" y="4044950"/>
          <p14:tracePt t="13299" x="7000875" y="4044950"/>
          <p14:tracePt t="13306" x="6983413" y="4037013"/>
          <p14:tracePt t="13317" x="6975475" y="4037013"/>
          <p14:tracePt t="13323" x="6967538" y="4027488"/>
          <p14:tracePt t="13331" x="6950075" y="4019550"/>
          <p14:tracePt t="13349" x="6942138" y="4019550"/>
          <p14:tracePt t="13356" x="6932613" y="4011613"/>
          <p14:tracePt t="13364" x="6924675" y="4011613"/>
          <p14:tracePt t="13373" x="6915150" y="4011613"/>
          <p14:tracePt t="13389" x="6907213" y="4011613"/>
          <p14:tracePt t="13403" x="6899275" y="4011613"/>
          <p14:tracePt t="13409" x="6889750" y="4011613"/>
          <p14:tracePt t="13416" x="6881813" y="4011613"/>
          <p14:tracePt t="13425" x="6873875" y="4011613"/>
          <p14:tracePt t="13442" x="6864350" y="4011613"/>
          <p14:tracePt t="13450" x="6856413" y="4011613"/>
          <p14:tracePt t="13522" x="6873875" y="4011613"/>
          <p14:tracePt t="13529" x="6915150" y="4011613"/>
          <p14:tracePt t="13538" x="6967538" y="4011613"/>
          <p14:tracePt t="13545" x="7026275" y="3994150"/>
          <p14:tracePt t="13553" x="7102475" y="3986213"/>
          <p14:tracePt t="13559" x="7145338" y="3976688"/>
          <p14:tracePt t="13569" x="7239000" y="3960813"/>
          <p14:tracePt t="13578" x="7307263" y="3943350"/>
          <p14:tracePt t="13584" x="7408863" y="3925888"/>
          <p14:tracePt t="13593" x="7485063" y="3908425"/>
          <p14:tracePt t="13600" x="7561263" y="3892550"/>
          <p14:tracePt t="13607" x="7646988" y="3867150"/>
          <p14:tracePt t="13616" x="7705725" y="3857625"/>
          <p14:tracePt t="13623" x="7740650" y="3849688"/>
          <p14:tracePt t="13631" x="7781925" y="3841750"/>
          <p14:tracePt t="13639" x="7832725" y="3832225"/>
          <p14:tracePt t="13646" x="7859713" y="3832225"/>
          <p14:tracePt t="13657" x="7918450" y="3824288"/>
          <p14:tracePt t="13663" x="7943850" y="3816350"/>
          <p14:tracePt t="13673" x="7986713" y="3806825"/>
          <p14:tracePt t="13678" x="8045450" y="3806825"/>
          <p14:tracePt t="13691" x="8088313" y="3798888"/>
          <p14:tracePt t="13694" x="8131175" y="3790950"/>
          <p14:tracePt t="13701" x="8181975" y="3781425"/>
          <p14:tracePt t="13709" x="8207375" y="3781425"/>
          <p14:tracePt t="13717" x="8224838" y="3773488"/>
          <p14:tracePt t="13725" x="8240713" y="3773488"/>
          <p14:tracePt t="13733" x="8250238" y="3773488"/>
          <p14:tracePt t="13820" x="8224838" y="3773488"/>
          <p14:tracePt t="13829" x="8215313" y="3773488"/>
          <p14:tracePt t="13837" x="8181975" y="3790950"/>
          <p14:tracePt t="13844" x="8156575" y="3806825"/>
          <p14:tracePt t="13854" x="8121650" y="3832225"/>
          <p14:tracePt t="13858" x="8088313" y="3857625"/>
          <p14:tracePt t="13866" x="8037513" y="3883025"/>
          <p14:tracePt t="13874" x="7961313" y="3951288"/>
          <p14:tracePt t="13883" x="7893050" y="3994150"/>
          <p14:tracePt t="13892" x="7842250" y="4037013"/>
          <p14:tracePt t="13899" x="7723188" y="4113213"/>
          <p14:tracePt t="13907" x="7604125" y="4189413"/>
          <p14:tracePt t="13915" x="7510463" y="4249738"/>
          <p14:tracePt t="13923" x="7391400" y="4333875"/>
          <p14:tracePt t="13931" x="7256463" y="4419600"/>
          <p14:tracePt t="13940" x="7178675" y="4478338"/>
          <p14:tracePt t="13947" x="7059613" y="4564063"/>
          <p14:tracePt t="13957" x="6942138" y="4630738"/>
          <p14:tracePt t="13963" x="6848475" y="4673600"/>
          <p14:tracePt t="13972" x="6745288" y="4733925"/>
          <p14:tracePt t="13979" x="6653213" y="4767263"/>
          <p14:tracePt t="13989" x="6610350" y="4775200"/>
          <p14:tracePt t="13994" x="6550025" y="4784725"/>
          <p14:tracePt t="14006" x="6524625" y="4792663"/>
          <p14:tracePt t="14009" x="6491288" y="4802188"/>
          <p14:tracePt t="14025" x="6483350" y="4802188"/>
          <p14:tracePt t="14632" x="6491288" y="4792663"/>
          <p14:tracePt t="14641" x="6491288" y="4784725"/>
          <p14:tracePt t="14649" x="6491288" y="4775200"/>
          <p14:tracePt t="14657" x="6491288" y="4759325"/>
          <p14:tracePt t="14665" x="6499225" y="4749800"/>
          <p14:tracePt t="14673" x="6499225" y="4741863"/>
          <p14:tracePt t="14689" x="6499225" y="4733925"/>
          <p14:tracePt t="14918" x="6508750" y="4733925"/>
          <p14:tracePt t="14942" x="6516688" y="4733925"/>
          <p14:tracePt t="14949" x="6524625" y="4733925"/>
          <p14:tracePt t="14968" x="6534150" y="4733925"/>
          <p14:tracePt t="14974" x="6542088" y="4733925"/>
          <p14:tracePt t="14991" x="6550025" y="4733925"/>
          <p14:tracePt t="14998" x="6559550" y="4733925"/>
          <p14:tracePt t="15004" x="6567488" y="4733925"/>
          <p14:tracePt t="15024" x="6600825" y="4733925"/>
          <p14:tracePt t="15031" x="6618288" y="4724400"/>
          <p14:tracePt t="15039" x="6643688" y="4716463"/>
          <p14:tracePt t="15046" x="6661150" y="4708525"/>
          <p14:tracePt t="15055" x="6686550" y="4699000"/>
          <p14:tracePt t="15064" x="6704013" y="4699000"/>
          <p14:tracePt t="15073" x="6737350" y="4691063"/>
          <p14:tracePt t="15080" x="6762750" y="4683125"/>
          <p14:tracePt t="15082" x="6797675" y="4673600"/>
          <p14:tracePt t="15091" x="6813550" y="4665663"/>
          <p14:tracePt t="15100" x="6848475" y="4657725"/>
          <p14:tracePt t="15109" x="6907213" y="4648200"/>
          <p14:tracePt t="15117" x="6942138" y="4640263"/>
          <p14:tracePt t="15123" x="6983413" y="4630738"/>
          <p14:tracePt t="15131" x="7018338" y="4630738"/>
          <p14:tracePt t="15139" x="7059613" y="4630738"/>
          <p14:tracePt t="15148" x="7094538" y="4622800"/>
          <p14:tracePt t="15155" x="7119938" y="4622800"/>
          <p14:tracePt t="15163" x="7137400" y="4622800"/>
          <p14:tracePt t="15171" x="7162800" y="4622800"/>
          <p14:tracePt t="15180" x="7170738" y="4614863"/>
          <p14:tracePt t="15189" x="7178675" y="4614863"/>
          <p14:tracePt t="15194" x="7196138" y="4605338"/>
          <p14:tracePt t="15210" x="7204075" y="4605338"/>
          <p14:tracePt t="15227" x="7213600" y="4597400"/>
          <p14:tracePt t="15232" x="7221538" y="4589463"/>
          <p14:tracePt t="15240" x="7221538" y="4572000"/>
          <p14:tracePt t="15249" x="7246938" y="4513263"/>
          <p14:tracePt t="15257" x="7272338" y="4470400"/>
          <p14:tracePt t="15265" x="7281863" y="4445000"/>
          <p14:tracePt t="15274" x="7315200" y="4394200"/>
          <p14:tracePt t="15282" x="7315200" y="4384675"/>
          <p14:tracePt t="15291" x="7323138" y="4376738"/>
          <p14:tracePt t="15298" x="7332663" y="4368800"/>
          <p14:tracePt t="15392" x="7340600" y="4368800"/>
          <p14:tracePt t="15399" x="7358063" y="4359275"/>
          <p14:tracePt t="15407" x="7373938" y="4351338"/>
          <p14:tracePt t="15415" x="7383463" y="4351338"/>
          <p14:tracePt t="15424" x="7400925" y="4341813"/>
          <p14:tracePt t="15431" x="7416800" y="4341813"/>
          <p14:tracePt t="15441" x="7434263" y="4333875"/>
          <p14:tracePt t="15448" x="7467600" y="4325938"/>
          <p14:tracePt t="15454" x="7493000" y="4325938"/>
          <p14:tracePt t="15465" x="7535863" y="4325938"/>
          <p14:tracePt t="15471" x="7578725" y="4325938"/>
          <p14:tracePt t="15479" x="7604125" y="4325938"/>
          <p14:tracePt t="15488" x="7637463" y="4325938"/>
          <p14:tracePt t="15496" x="7662863" y="4325938"/>
          <p14:tracePt t="15505" x="7697788" y="4325938"/>
          <p14:tracePt t="15512" x="7715250" y="4325938"/>
          <p14:tracePt t="15521" x="7723188" y="4325938"/>
          <p14:tracePt t="15528" x="7740650" y="4325938"/>
          <p14:tracePt t="15538" x="7748588" y="4325938"/>
          <p14:tracePt t="15542" x="7756525" y="4325938"/>
          <p14:tracePt t="15550" x="7781925" y="4325938"/>
          <p14:tracePt t="15557" x="7791450" y="4333875"/>
          <p14:tracePt t="15566" x="7807325" y="4333875"/>
          <p14:tracePt t="15573" x="7816850" y="4333875"/>
          <p14:tracePt t="15581" x="7824788" y="4341813"/>
          <p14:tracePt t="15590" x="7850188" y="4341813"/>
          <p14:tracePt t="15597" x="7885113" y="4351338"/>
          <p14:tracePt t="15606" x="7893050" y="4359275"/>
          <p14:tracePt t="15614" x="7910513" y="4359275"/>
          <p14:tracePt t="15622" x="7926388" y="4359275"/>
          <p14:tracePt t="15629" x="7935913" y="4368800"/>
          <p14:tracePt t="15638" x="7943850" y="4368800"/>
          <p14:tracePt t="15644" x="7951788" y="4368800"/>
          <p14:tracePt t="15656" x="7961313" y="4368800"/>
          <p14:tracePt t="15670" x="7977188" y="4368800"/>
          <p14:tracePt t="15677" x="7977188" y="4376738"/>
          <p14:tracePt t="15691" x="7986713" y="4376738"/>
          <p14:tracePt t="15699" x="7994650" y="4376738"/>
          <p14:tracePt t="15707" x="8004175" y="4376738"/>
          <p14:tracePt t="15715" x="8029575" y="4384675"/>
          <p14:tracePt t="15723" x="8037513" y="4384675"/>
          <p14:tracePt t="15730" x="8054975" y="4384675"/>
          <p14:tracePt t="15739" x="8062913" y="4384675"/>
          <p14:tracePt t="15747" x="8070850" y="4394200"/>
          <p14:tracePt t="15756" x="8088313" y="4402138"/>
          <p14:tracePt t="15763" x="8096250" y="4410075"/>
          <p14:tracePt t="15771" x="8113713" y="4410075"/>
          <p14:tracePt t="15778" x="8131175" y="4419600"/>
          <p14:tracePt t="15788" x="8147050" y="4435475"/>
          <p14:tracePt t="15795" x="8156575" y="4445000"/>
          <p14:tracePt t="15804" x="8164513" y="4445000"/>
          <p14:tracePt t="15810" x="8181975" y="4460875"/>
          <p14:tracePt t="15819" x="8189913" y="4460875"/>
          <p14:tracePt t="15828" x="8199438" y="4470400"/>
          <p14:tracePt t="15837" x="8215313" y="4486275"/>
          <p14:tracePt t="15849" x="8224838" y="4486275"/>
          <p14:tracePt t="15857" x="8224838" y="4495800"/>
          <p14:tracePt t="15865" x="8232775" y="4503738"/>
          <p14:tracePt t="15881" x="8232775" y="4513263"/>
          <p14:tracePt t="15890" x="8240713" y="4513263"/>
          <p14:tracePt t="15897" x="8240713" y="4521200"/>
          <p14:tracePt t="15905" x="8240713" y="4529138"/>
          <p14:tracePt t="15914" x="8250238" y="4529138"/>
          <p14:tracePt t="15921" x="8258175" y="4554538"/>
          <p14:tracePt t="15928" x="8266113" y="4564063"/>
          <p14:tracePt t="15945" x="8266113" y="4572000"/>
          <p14:tracePt t="15953" x="8275638" y="4579938"/>
          <p14:tracePt t="15960" x="8275638" y="4589463"/>
          <p14:tracePt t="15970" x="8283575" y="4597400"/>
          <p14:tracePt t="15977" x="8283575" y="4605338"/>
          <p14:tracePt t="16003" x="8291513" y="4614863"/>
          <p14:tracePt t="16014" x="8301038" y="4622800"/>
          <p14:tracePt t="16039" x="8308975" y="4622800"/>
          <p14:tracePt t="16078" x="8326438" y="4630738"/>
          <p14:tracePt t="16086" x="8334375" y="4640263"/>
          <p14:tracePt t="16102" x="8343900" y="4640263"/>
          <p14:tracePt t="16110" x="8351838" y="4640263"/>
          <p14:tracePt t="16120" x="8359775" y="4648200"/>
          <p14:tracePt t="16126" x="8377238" y="4648200"/>
          <p14:tracePt t="16142" x="8394700" y="4648200"/>
          <p14:tracePt t="16153" x="8410575" y="4657725"/>
          <p14:tracePt t="16156" x="8428038" y="4665663"/>
          <p14:tracePt t="16164" x="8453438" y="4673600"/>
          <p14:tracePt t="16172" x="8470900" y="4683125"/>
          <p14:tracePt t="16180" x="8504238" y="4699000"/>
          <p14:tracePt t="16189" x="8539163" y="4708525"/>
          <p14:tracePt t="16202" x="8555038" y="4716463"/>
          <p14:tracePt t="16206" x="8589963" y="4724400"/>
          <p14:tracePt t="16213" x="8640763" y="4741863"/>
          <p14:tracePt t="16221" x="8674100" y="4741863"/>
          <p14:tracePt t="16228" x="8716963" y="4749800"/>
          <p14:tracePt t="16237" x="8759825" y="4759325"/>
          <p14:tracePt t="16244" x="8793163" y="4759325"/>
          <p14:tracePt t="16253" x="8836025" y="4767263"/>
          <p14:tracePt t="16260" x="8869363" y="4767263"/>
          <p14:tracePt t="16270" x="8912225" y="4767263"/>
          <p14:tracePt t="16277" x="8947150" y="4767263"/>
          <p14:tracePt t="16287" x="8963025" y="4767263"/>
          <p14:tracePt t="16292" x="8980488" y="4767263"/>
          <p14:tracePt t="16303" x="9013825" y="4767263"/>
          <p14:tracePt t="16314" x="9039225" y="4767263"/>
          <p14:tracePt t="16322" x="9056688" y="4767263"/>
          <p14:tracePt t="16330" x="9082088" y="4767263"/>
          <p14:tracePt t="16339" x="9117013" y="4767263"/>
          <p14:tracePt t="16346" x="9167813" y="4767263"/>
          <p14:tracePt t="16355" x="9201150" y="4759325"/>
          <p14:tracePt t="16362" x="9261475" y="4759325"/>
          <p14:tracePt t="16371" x="9320213" y="4759325"/>
          <p14:tracePt t="16378" x="9363075" y="4759325"/>
          <p14:tracePt t="16387" x="9405938" y="4749800"/>
          <p14:tracePt t="16394" x="9431338" y="4749800"/>
          <p14:tracePt t="16403" x="9456738" y="4749800"/>
          <p14:tracePt t="16411" x="9472613" y="4741863"/>
          <p14:tracePt t="16419" x="9482138" y="4741863"/>
          <p14:tracePt t="16427" x="9498013" y="4741863"/>
          <p14:tracePt t="16436" x="9507538" y="4733925"/>
          <p14:tracePt t="16443" x="9515475" y="4733925"/>
          <p14:tracePt t="16453" x="9532938" y="4724400"/>
          <p14:tracePt t="16464" x="9550400" y="4716463"/>
          <p14:tracePt t="16472" x="9566275" y="4716463"/>
          <p14:tracePt t="16480" x="9566275" y="4708525"/>
          <p14:tracePt t="16489" x="9591675" y="4708525"/>
          <p14:tracePt t="16497" x="9609138" y="4699000"/>
          <p14:tracePt t="16505" x="9617075" y="4691063"/>
          <p14:tracePt t="16513" x="9626600" y="4683125"/>
          <p14:tracePt t="16521" x="9652000" y="4673600"/>
          <p14:tracePt t="16529" x="9720263" y="4657725"/>
          <p14:tracePt t="16537" x="9779000" y="4630738"/>
          <p14:tracePt t="16544" x="9839325" y="4622800"/>
          <p14:tracePt t="16554" x="9906000" y="4614863"/>
          <p14:tracePt t="16561" x="9956800" y="4605338"/>
          <p14:tracePt t="16570" x="10025063" y="4597400"/>
          <p14:tracePt t="16577" x="10059988" y="4589463"/>
          <p14:tracePt t="16586" x="10101263" y="4589463"/>
          <p14:tracePt t="16593" x="10136188" y="4589463"/>
          <p14:tracePt t="16604" x="10161588" y="4589463"/>
          <p14:tracePt t="16609" x="10179050" y="4589463"/>
          <p14:tracePt t="16615" x="10194925" y="4589463"/>
          <p14:tracePt t="16623" x="10212388" y="4589463"/>
          <p14:tracePt t="16632" x="10220325" y="4589463"/>
          <p14:tracePt t="16639" x="10237788" y="4589463"/>
          <p14:tracePt t="16647" x="10245725" y="4589463"/>
          <p14:tracePt t="16655" x="10263188" y="4589463"/>
          <p14:tracePt t="16663" x="10288588" y="4589463"/>
          <p14:tracePt t="16671" x="10298113" y="4589463"/>
          <p14:tracePt t="16679" x="10313988" y="4589463"/>
          <p14:tracePt t="16687" x="10331450" y="4589463"/>
          <p14:tracePt t="16696" x="10339388" y="4589463"/>
          <p14:tracePt t="16705" x="10364788" y="4589463"/>
          <p14:tracePt t="16711" x="10374313" y="4589463"/>
          <p14:tracePt t="16721" x="10442575" y="4589463"/>
          <p14:tracePt t="16727" x="10483850" y="4589463"/>
          <p14:tracePt t="16735" x="10518775" y="4589463"/>
          <p14:tracePt t="16742" x="10569575" y="4589463"/>
          <p14:tracePt t="16753" x="10594975" y="4589463"/>
          <p14:tracePt t="16758" x="10628313" y="4589463"/>
          <p14:tracePt t="16765" x="10645775" y="4589463"/>
          <p14:tracePt t="16772" x="10663238" y="4589463"/>
          <p14:tracePt t="16780" x="10679113" y="4589463"/>
          <p14:tracePt t="16797" x="10688638" y="4589463"/>
          <p14:tracePt t="16870" x="10679113" y="4589463"/>
          <p14:tracePt t="16878" x="10653713" y="4589463"/>
          <p14:tracePt t="16885" x="10594975" y="4589463"/>
          <p14:tracePt t="16894" x="10534650" y="4589463"/>
          <p14:tracePt t="16904" x="10467975" y="4597400"/>
          <p14:tracePt t="16911" x="10415588" y="4614863"/>
          <p14:tracePt t="16919" x="10348913" y="4630738"/>
          <p14:tracePt t="16924" x="10161588" y="4683125"/>
          <p14:tracePt t="16932" x="9923463" y="4741863"/>
          <p14:tracePt t="16941" x="9753600" y="4784725"/>
          <p14:tracePt t="16948" x="9439275" y="4868863"/>
          <p14:tracePt t="16957" x="9064625" y="4962525"/>
          <p14:tracePt t="16964" x="8750300" y="5048250"/>
          <p14:tracePt t="16972" x="8521700" y="5116513"/>
          <p14:tracePt t="16979" x="8318500" y="5175250"/>
          <p14:tracePt t="16987" x="8164513" y="5218113"/>
          <p14:tracePt t="16995" x="8037513" y="5276850"/>
          <p14:tracePt t="17004" x="7910513" y="5327650"/>
          <p14:tracePt t="17011" x="7748588" y="5405438"/>
          <p14:tracePt t="17020" x="7637463" y="5456238"/>
          <p14:tracePt t="17028" x="7570788" y="5481638"/>
          <p14:tracePt t="17037" x="7510463" y="5507038"/>
          <p14:tracePt t="17044" x="7477125" y="5524500"/>
          <p14:tracePt t="17054" x="7451725" y="5532438"/>
          <p14:tracePt t="17059" x="7442200" y="5540375"/>
          <p14:tracePt t="17070" x="7426325" y="5540375"/>
          <p14:tracePt t="17075" x="7416800" y="5540375"/>
          <p14:tracePt t="17089" x="7408863" y="5540375"/>
          <p14:tracePt t="17105" x="7408863" y="5549900"/>
          <p14:tracePt t="17113" x="7408863" y="5557838"/>
          <p14:tracePt t="17129" x="7400925" y="5565775"/>
          <p14:tracePt t="17138" x="7383463" y="5565775"/>
          <p14:tracePt t="17145" x="7373938" y="5583238"/>
          <p14:tracePt t="17153" x="7348538" y="5600700"/>
          <p14:tracePt t="17160" x="7332663" y="5608638"/>
          <p14:tracePt t="17169" x="7297738" y="5634038"/>
          <p14:tracePt t="17176" x="7272338" y="5651500"/>
          <p14:tracePt t="17186" x="7246938" y="5668963"/>
          <p14:tracePt t="17205" x="7213600" y="5694363"/>
          <p14:tracePt t="17209" x="7188200" y="5710238"/>
          <p14:tracePt t="17221" x="7170738" y="5719763"/>
          <p14:tracePt t="17225" x="7170738" y="5727700"/>
          <p14:tracePt t="17247" x="7162800" y="5727700"/>
          <p14:tracePt t="17335" x="7162800" y="5719763"/>
          <p14:tracePt t="17351" x="7153275" y="5719763"/>
          <p14:tracePt t="17368" x="7145338" y="5710238"/>
          <p14:tracePt t="17382" x="7137400" y="5702300"/>
          <p14:tracePt t="17390" x="7127875" y="5702300"/>
          <p14:tracePt t="17399" x="7119938" y="5702300"/>
          <p14:tracePt t="17405" x="7112000" y="5702300"/>
          <p14:tracePt t="17415" x="7102475" y="5702300"/>
          <p14:tracePt t="17437" x="7094538" y="5702300"/>
          <p14:tracePt t="17446" x="7085013" y="5702300"/>
          <p14:tracePt t="17761" x="7077075" y="5676900"/>
          <p14:tracePt t="17769" x="7077075" y="5668963"/>
          <p14:tracePt t="17785" x="7069138" y="5651500"/>
          <p14:tracePt t="17793" x="7059613" y="5641975"/>
          <p14:tracePt t="17818" x="7059613" y="5634038"/>
          <p14:tracePt t="17825" x="7059613" y="5626100"/>
          <p14:tracePt t="17919" x="7059613" y="5616575"/>
          <p14:tracePt t="17935" x="7059613" y="5608638"/>
          <p14:tracePt t="17951" x="7059613" y="5600700"/>
          <p14:tracePt t="17974" x="7059613" y="5591175"/>
          <p14:tracePt t="17983" x="7059613" y="5583238"/>
          <p14:tracePt t="17990" x="7069138" y="5583238"/>
          <p14:tracePt t="18020" x="7069138" y="5575300"/>
          <p14:tracePt t="18036" x="7077075" y="5565775"/>
          <p14:tracePt t="18061" x="7085013" y="5565775"/>
          <p14:tracePt t="18093" x="7085013" y="5557838"/>
          <p14:tracePt t="18132" x="7094538" y="5557838"/>
          <p14:tracePt t="18140" x="7094538" y="5549900"/>
          <p14:tracePt t="18146" x="7102475" y="5532438"/>
          <p14:tracePt t="18154" x="7112000" y="5514975"/>
          <p14:tracePt t="18162" x="7127875" y="5489575"/>
          <p14:tracePt t="18170" x="7145338" y="5456238"/>
          <p14:tracePt t="18187" x="7170738" y="5421313"/>
          <p14:tracePt t="18194" x="7178675" y="5413375"/>
          <p14:tracePt t="18203" x="7196138" y="5405438"/>
          <p14:tracePt t="18211" x="7196138" y="5395913"/>
          <p14:tracePt t="18219" x="7204075" y="5387975"/>
          <p14:tracePt t="18235" x="7213600" y="5387975"/>
          <p14:tracePt t="18242" x="7229475" y="5370513"/>
          <p14:tracePt t="18252" x="7239000" y="5362575"/>
          <p14:tracePt t="18258" x="7256463" y="5353050"/>
          <p14:tracePt t="18268" x="7281863" y="5337175"/>
          <p14:tracePt t="18274" x="7289800" y="5337175"/>
          <p14:tracePt t="18285" x="7315200" y="5327650"/>
          <p14:tracePt t="18291" x="7332663" y="5319713"/>
          <p14:tracePt t="18301" x="7358063" y="5311775"/>
          <p14:tracePt t="18305" x="7373938" y="5302250"/>
          <p14:tracePt t="18312" x="7408863" y="5286375"/>
          <p14:tracePt t="18321" x="7434263" y="5276850"/>
          <p14:tracePt t="18331" x="7477125" y="5260975"/>
          <p14:tracePt t="18338" x="7502525" y="5251450"/>
          <p14:tracePt t="18345" x="7535863" y="5235575"/>
          <p14:tracePt t="18353" x="7570788" y="5226050"/>
          <p14:tracePt t="18361" x="7596188" y="5208588"/>
          <p14:tracePt t="18369" x="7604125" y="5208588"/>
          <p14:tracePt t="18377" x="7629525" y="5208588"/>
          <p14:tracePt t="18385" x="7646988" y="5200650"/>
          <p14:tracePt t="18393" x="7654925" y="5200650"/>
          <p14:tracePt t="18401" x="7672388" y="5200650"/>
          <p14:tracePt t="18408" x="7680325" y="5200650"/>
          <p14:tracePt t="18417" x="7688263" y="5200650"/>
          <p14:tracePt t="18425" x="7705725" y="5200650"/>
          <p14:tracePt t="18451" x="7723188" y="5200650"/>
          <p14:tracePt t="18455" x="7740650" y="5200650"/>
          <p14:tracePt t="18463" x="7748588" y="5200650"/>
          <p14:tracePt t="18471" x="7766050" y="5200650"/>
          <p14:tracePt t="18479" x="7791450" y="5200650"/>
          <p14:tracePt t="18488" x="7816850" y="5200650"/>
          <p14:tracePt t="18495" x="7850188" y="5208588"/>
          <p14:tracePt t="18503" x="7875588" y="5208588"/>
          <p14:tracePt t="18510" x="7918450" y="5235575"/>
          <p14:tracePt t="18520" x="7943850" y="5235575"/>
          <p14:tracePt t="18527" x="7977188" y="5243513"/>
          <p14:tracePt t="18535" x="7994650" y="5251450"/>
          <p14:tracePt t="18542" x="8020050" y="5260975"/>
          <p14:tracePt t="18552" x="8037513" y="5268913"/>
          <p14:tracePt t="18559" x="8062913" y="5276850"/>
          <p14:tracePt t="18576" x="8070850" y="5286375"/>
          <p14:tracePt t="18585" x="8080375" y="5286375"/>
          <p14:tracePt t="18602" x="8088313" y="5294313"/>
          <p14:tracePt t="18615" x="8088313" y="5302250"/>
          <p14:tracePt t="18622" x="8096250" y="5319713"/>
          <p14:tracePt t="18630" x="8096250" y="5327650"/>
          <p14:tracePt t="18637" x="8096250" y="5345113"/>
          <p14:tracePt t="18648" x="8105775" y="5370513"/>
          <p14:tracePt t="18653" x="8113713" y="5387975"/>
          <p14:tracePt t="18664" x="8121650" y="5413375"/>
          <p14:tracePt t="18670" x="8131175" y="5430838"/>
          <p14:tracePt t="18677" x="8139113" y="5456238"/>
          <p14:tracePt t="18684" x="8156575" y="5472113"/>
          <p14:tracePt t="18693" x="8164513" y="5497513"/>
          <p14:tracePt t="18700" x="8164513" y="5507038"/>
          <p14:tracePt t="18708" x="8174038" y="5514975"/>
          <p14:tracePt t="18718" x="8189913" y="5524500"/>
          <p14:tracePt t="18724" x="8207375" y="5532438"/>
          <p14:tracePt t="18740" x="8215313" y="5540375"/>
          <p14:tracePt t="18750" x="8224838" y="5540375"/>
          <p14:tracePt t="18756" x="8232775" y="5540375"/>
          <p14:tracePt t="18762" x="8240713" y="5540375"/>
          <p14:tracePt t="18770" x="8258175" y="5540375"/>
          <p14:tracePt t="18778" x="8275638" y="5540375"/>
          <p14:tracePt t="18786" x="8301038" y="5540375"/>
          <p14:tracePt t="18794" x="8369300" y="5540375"/>
          <p14:tracePt t="18803" x="8420100" y="5540375"/>
          <p14:tracePt t="18811" x="8462963" y="5540375"/>
          <p14:tracePt t="18819" x="8539163" y="5524500"/>
          <p14:tracePt t="18826" x="8640763" y="5514975"/>
          <p14:tracePt t="18835" x="8742363" y="5489575"/>
          <p14:tracePt t="18842" x="8861425" y="5472113"/>
          <p14:tracePt t="18850" x="8972550" y="5456238"/>
          <p14:tracePt t="18858" x="9056688" y="5446713"/>
          <p14:tracePt t="18867" x="9117013" y="5446713"/>
          <p14:tracePt t="18874" x="9150350" y="5446713"/>
          <p14:tracePt t="18884" x="9167813" y="5446713"/>
          <p14:tracePt t="18890" x="9183688" y="5446713"/>
          <p14:tracePt t="18901" x="9209088" y="5446713"/>
          <p14:tracePt t="18913" x="9226550" y="5446713"/>
          <p14:tracePt t="18929" x="9236075" y="5446713"/>
          <p14:tracePt t="18962" x="9244013" y="5446713"/>
          <p14:tracePt t="18969" x="9251950" y="5446713"/>
          <p14:tracePt t="18978" x="9269413" y="5438775"/>
          <p14:tracePt t="18985" x="9294813" y="5430838"/>
          <p14:tracePt t="18993" x="9328150" y="5413375"/>
          <p14:tracePt t="19002" x="9363075" y="5395913"/>
          <p14:tracePt t="19009" x="9388475" y="5380038"/>
          <p14:tracePt t="19017" x="9431338" y="5362575"/>
          <p14:tracePt t="19026" x="9482138" y="5345113"/>
          <p14:tracePt t="19034" x="9515475" y="5327650"/>
          <p14:tracePt t="19041" x="9575800" y="5311775"/>
          <p14:tracePt t="19051" x="9626600" y="5276850"/>
          <p14:tracePt t="19059" x="9659938" y="5268913"/>
          <p14:tracePt t="19068" x="9702800" y="5260975"/>
          <p14:tracePt t="19073" x="9728200" y="5251450"/>
          <p14:tracePt t="19078" x="9745663" y="5251450"/>
          <p14:tracePt t="19086" x="9753600" y="5251450"/>
          <p14:tracePt t="19094" x="9771063" y="5251450"/>
          <p14:tracePt t="19119" x="9779000" y="5251450"/>
          <p14:tracePt t="19143" x="9786938" y="5251450"/>
          <p14:tracePt t="19175" x="9796463" y="5251450"/>
          <p14:tracePt t="19183" x="9804400" y="5243513"/>
          <p14:tracePt t="19193" x="9821863" y="5243513"/>
          <p14:tracePt t="19200" x="9829800" y="5235575"/>
          <p14:tracePt t="19208" x="9880600" y="5200650"/>
          <p14:tracePt t="19218" x="9915525" y="5175250"/>
          <p14:tracePt t="19222" x="9948863" y="5149850"/>
          <p14:tracePt t="19229" x="9991725" y="5132388"/>
          <p14:tracePt t="19240" x="9999663" y="5124450"/>
          <p14:tracePt t="19247" x="9999663" y="5116513"/>
          <p14:tracePt t="19394" x="9991725" y="5116513"/>
          <p14:tracePt t="19402" x="9983788" y="5116513"/>
          <p14:tracePt t="19419" x="9974263" y="5124450"/>
          <p14:tracePt t="19426" x="9966325" y="5124450"/>
          <p14:tracePt t="19435" x="9966325" y="5132388"/>
          <p14:tracePt t="19443" x="9956800" y="5132388"/>
          <p14:tracePt t="19451" x="9940925" y="5141913"/>
          <p14:tracePt t="19460" x="9923463" y="5157788"/>
          <p14:tracePt t="19467" x="9898063" y="5167313"/>
          <p14:tracePt t="19476" x="9872663" y="5183188"/>
          <p14:tracePt t="19483" x="9847263" y="5192713"/>
          <p14:tracePt t="19492" x="9821863" y="5200650"/>
          <p14:tracePt t="19500" x="9812338" y="5208588"/>
          <p14:tracePt t="19507" x="9786938" y="5208588"/>
          <p14:tracePt t="19518" x="9771063" y="5208588"/>
          <p14:tracePt t="19524" x="9745663" y="5218113"/>
          <p14:tracePt t="19529" x="9720263" y="5218113"/>
          <p14:tracePt t="19537" x="9694863" y="5218113"/>
          <p14:tracePt t="19545" x="9677400" y="5218113"/>
          <p14:tracePt t="19553" x="9652000" y="5218113"/>
          <p14:tracePt t="19560" x="9626600" y="5218113"/>
          <p14:tracePt t="19569" x="9601200" y="5208588"/>
          <p14:tracePt t="19577" x="9583738" y="5208588"/>
          <p14:tracePt t="19585" x="9550400" y="5192713"/>
          <p14:tracePt t="19593" x="9523413" y="5183188"/>
          <p14:tracePt t="19601" x="9498013" y="5167313"/>
          <p14:tracePt t="19610" x="9472613" y="5149850"/>
          <p14:tracePt t="19625" x="9472613" y="5141913"/>
          <p14:tracePt t="19635" x="9472613" y="5132388"/>
          <p14:tracePt t="19641" x="9472613" y="5116513"/>
          <p14:tracePt t="19652" x="9472613" y="5091113"/>
          <p14:tracePt t="19659" x="9472613" y="5081588"/>
          <p14:tracePt t="19667" x="9472613" y="5048250"/>
          <p14:tracePt t="19674" x="9498013" y="5013325"/>
          <p14:tracePt t="19683" x="9515475" y="4972050"/>
          <p14:tracePt t="19687" x="9540875" y="4937125"/>
          <p14:tracePt t="19694" x="9575800" y="4886325"/>
          <p14:tracePt t="19703" x="9583738" y="4878388"/>
          <p14:tracePt t="19711" x="9591675" y="4852988"/>
          <p14:tracePt t="19718" x="9601200" y="4843463"/>
          <p14:tracePt t="19727" x="9609138" y="4835525"/>
          <p14:tracePt t="19752" x="9609138" y="4827588"/>
          <p14:tracePt t="19759" x="9617075" y="4810125"/>
          <p14:tracePt t="19769" x="9617075" y="4802188"/>
          <p14:tracePt t="19775" x="9617075" y="4784725"/>
          <p14:tracePt t="19784" x="9617075" y="4749800"/>
          <p14:tracePt t="19791" x="9617075" y="4733925"/>
          <p14:tracePt t="19802" x="9626600" y="4708525"/>
          <p14:tracePt t="19807" x="9626600" y="4673600"/>
          <p14:tracePt t="19817" x="9626600" y="4665663"/>
          <p14:tracePt t="19823" x="9626600" y="4657725"/>
          <p14:tracePt t="19834" x="9626600" y="4640263"/>
          <p14:tracePt t="19836" x="9626600" y="4630738"/>
          <p14:tracePt t="19844" x="9626600" y="4622800"/>
          <p14:tracePt t="19852" x="9626600" y="4614863"/>
          <p14:tracePt t="19860" x="9626600" y="4597400"/>
          <p14:tracePt t="19869" x="9617075" y="4597400"/>
          <p14:tracePt t="19877" x="9617075" y="4589463"/>
          <p14:tracePt t="19893" x="9617075" y="4579938"/>
          <p14:tracePt t="19934" x="9617075" y="4572000"/>
          <p14:tracePt t="19941" x="9609138" y="4564063"/>
          <p14:tracePt t="19965" x="9601200" y="4554538"/>
          <p14:tracePt t="19972" x="9601200" y="4546600"/>
          <p14:tracePt t="19982" x="9583738" y="4513263"/>
          <p14:tracePt t="19987" x="9583738" y="4495800"/>
          <p14:tracePt t="19994" x="9575800" y="4478338"/>
          <p14:tracePt t="20002" x="9566275" y="4470400"/>
          <p14:tracePt t="20010" x="9566275" y="4452938"/>
          <p14:tracePt t="20018" x="9566275" y="4445000"/>
          <p14:tracePt t="20034" x="9566275" y="4435475"/>
          <p14:tracePt t="20042" x="9558338" y="4427538"/>
          <p14:tracePt t="20051" x="9558338" y="4419600"/>
          <p14:tracePt t="20201" x="9550400" y="4419600"/>
          <p14:tracePt t="20210" x="9540875" y="4435475"/>
          <p14:tracePt t="20217" x="9532938" y="4445000"/>
          <p14:tracePt t="20225" x="9523413" y="4470400"/>
          <p14:tracePt t="20233" x="9515475" y="4486275"/>
          <p14:tracePt t="20241" x="9515475" y="4513263"/>
          <p14:tracePt t="20250" x="9507538" y="4529138"/>
          <p14:tracePt t="20257" x="9507538" y="4554538"/>
          <p14:tracePt t="20267" x="9507538" y="4579938"/>
          <p14:tracePt t="20273" x="9507538" y="4605338"/>
          <p14:tracePt t="20283" x="9507538" y="4640263"/>
          <p14:tracePt t="20289" x="9507538" y="4665663"/>
          <p14:tracePt t="20296" x="9515475" y="4708525"/>
          <p14:tracePt t="20302" x="9515475" y="4724400"/>
          <p14:tracePt t="20310" x="9523413" y="4733925"/>
          <p14:tracePt t="20319" x="9532938" y="4767263"/>
          <p14:tracePt t="20326" x="9540875" y="4792663"/>
          <p14:tracePt t="20335" x="9540875" y="4818063"/>
          <p14:tracePt t="20351" x="9540875" y="4852988"/>
          <p14:tracePt t="20367" x="9540875" y="4868863"/>
          <p14:tracePt t="20376" x="9540875" y="4878388"/>
          <p14:tracePt t="20399" x="9532938" y="4886325"/>
          <p14:tracePt t="20460" x="9532938" y="4894263"/>
          <p14:tracePt t="20486" x="9532938" y="4903788"/>
          <p14:tracePt t="20493" x="9540875" y="4911725"/>
          <p14:tracePt t="20509" x="9540875" y="4919663"/>
          <p14:tracePt t="20517" x="9550400" y="4919663"/>
          <p14:tracePt t="20524" x="9558338" y="4919663"/>
          <p14:tracePt t="20532" x="9566275" y="4919663"/>
          <p14:tracePt t="20550" x="9601200" y="4919663"/>
          <p14:tracePt t="20556" x="9609138" y="4919663"/>
          <p14:tracePt t="20567" x="9634538" y="4919663"/>
          <p14:tracePt t="20574" x="9659938" y="4919663"/>
          <p14:tracePt t="20583" x="9677400" y="4903788"/>
          <p14:tracePt t="20589" x="9702800" y="4903788"/>
          <p14:tracePt t="20600" x="9720263" y="4894263"/>
          <p14:tracePt t="20603" x="9736138" y="4886325"/>
          <p14:tracePt t="20611" x="9753600" y="4878388"/>
          <p14:tracePt t="20621" x="9771063" y="4860925"/>
          <p14:tracePt t="20627" x="9786938" y="4852988"/>
          <p14:tracePt t="20638" x="9796463" y="4852988"/>
          <p14:tracePt t="20655" x="9804400" y="4843463"/>
          <p14:tracePt t="20659" x="9812338" y="4843463"/>
          <p14:tracePt t="20679" x="9812338" y="4835525"/>
          <p14:tracePt t="20778" x="9812338" y="4827588"/>
          <p14:tracePt t="20792" x="9812338" y="4810125"/>
          <p14:tracePt t="20801" x="9812338" y="4792663"/>
          <p14:tracePt t="20808" x="9812338" y="4784725"/>
          <p14:tracePt t="20817" x="9812338" y="4759325"/>
          <p14:tracePt t="20824" x="9812338" y="4724400"/>
          <p14:tracePt t="20833" x="9812338" y="4708525"/>
          <p14:tracePt t="20840" x="9804400" y="4673600"/>
          <p14:tracePt t="20849" x="9804400" y="4648200"/>
          <p14:tracePt t="20857" x="9804400" y="4640263"/>
          <p14:tracePt t="20865" x="9804400" y="4622800"/>
          <p14:tracePt t="20874" x="9796463" y="4605338"/>
          <p14:tracePt t="20882" x="9796463" y="4597400"/>
          <p14:tracePt t="20889" x="9796463" y="4589463"/>
          <p14:tracePt t="20898" x="9796463" y="4579938"/>
          <p14:tracePt t="20904" x="9796463" y="4572000"/>
          <p14:tracePt t="20936" x="9796463" y="4564063"/>
          <p14:tracePt t="20961" x="9796463" y="4554538"/>
          <p14:tracePt t="20977" x="9796463" y="4538663"/>
          <p14:tracePt t="20983" x="9796463" y="4529138"/>
          <p14:tracePt t="20992" x="9796463" y="4513263"/>
          <p14:tracePt t="20999" x="9796463" y="4495800"/>
          <p14:tracePt t="21009" x="9796463" y="4486275"/>
          <p14:tracePt t="21015" x="9796463" y="4470400"/>
          <p14:tracePt t="21024" x="9796463" y="4435475"/>
          <p14:tracePt t="21032" x="9786938" y="4419600"/>
          <p14:tracePt t="21041" x="9786938" y="4410075"/>
          <p14:tracePt t="21048" x="9786938" y="4402138"/>
          <p14:tracePt t="21183" x="9779000" y="4402138"/>
          <p14:tracePt t="21198" x="9771063" y="4402138"/>
          <p14:tracePt t="21207" x="9771063" y="4419600"/>
          <p14:tracePt t="21215" x="9761538" y="4419600"/>
          <p14:tracePt t="21219" x="9753600" y="4419600"/>
          <p14:tracePt t="21228" x="9745663" y="4427538"/>
          <p14:tracePt t="21236" x="9745663" y="4435475"/>
          <p14:tracePt t="21245" x="9736138" y="4445000"/>
          <p14:tracePt t="21253" x="9736138" y="4452938"/>
          <p14:tracePt t="21259" x="9728200" y="4460875"/>
          <p14:tracePt t="21267" x="9720263" y="4478338"/>
          <p14:tracePt t="21277" x="9710738" y="4503738"/>
          <p14:tracePt t="21283" x="9710738" y="4521200"/>
          <p14:tracePt t="21292" x="9702800" y="4529138"/>
          <p14:tracePt t="21298" x="9702800" y="4554538"/>
          <p14:tracePt t="21308" x="9694863" y="4572000"/>
          <p14:tracePt t="21314" x="9677400" y="4597400"/>
          <p14:tracePt t="21324" x="9677400" y="4605338"/>
          <p14:tracePt t="21332" x="9659938" y="4630738"/>
          <p14:tracePt t="21339" x="9652000" y="4657725"/>
          <p14:tracePt t="21349" x="9634538" y="4665663"/>
          <p14:tracePt t="21356" x="9634538" y="4673600"/>
          <p14:tracePt t="21364" x="9626600" y="4691063"/>
          <p14:tracePt t="21369" x="9617075" y="4691063"/>
          <p14:tracePt t="21376" x="9617075" y="4699000"/>
          <p14:tracePt t="21395" x="9609138" y="4708525"/>
          <p14:tracePt t="21402" x="9601200" y="4716463"/>
          <p14:tracePt t="21410" x="9591675" y="4716463"/>
          <p14:tracePt t="21420" x="9583738" y="4724400"/>
          <p14:tracePt t="21426" x="9575800" y="4733925"/>
          <p14:tracePt t="21433" x="9566275" y="4733925"/>
          <p14:tracePt t="21443" x="9558338" y="4741863"/>
          <p14:tracePt t="21459" x="9550400" y="4749800"/>
          <p14:tracePt t="21465" x="9540875" y="4759325"/>
          <p14:tracePt t="21483" x="9540875" y="4767263"/>
          <p14:tracePt t="21489" x="9540875" y="4810125"/>
          <p14:tracePt t="21499" x="9540875" y="4860925"/>
          <p14:tracePt t="21506" x="9540875" y="4894263"/>
          <p14:tracePt t="21516" x="9540875" y="4929188"/>
          <p14:tracePt t="21519" x="9540875" y="4962525"/>
          <p14:tracePt t="21528" x="9540875" y="4979988"/>
          <p14:tracePt t="21535" x="9550400" y="5013325"/>
          <p14:tracePt t="21543" x="9558338" y="5038725"/>
          <p14:tracePt t="21551" x="9558338" y="5081588"/>
          <p14:tracePt t="21560" x="9566275" y="5116513"/>
          <p14:tracePt t="21569" x="9575800" y="5141913"/>
          <p14:tracePt t="21576" x="9583738" y="5167313"/>
          <p14:tracePt t="21584" x="9583738" y="5192713"/>
          <p14:tracePt t="21591" x="9591675" y="5208588"/>
          <p14:tracePt t="21598" x="9591675" y="5218113"/>
          <p14:tracePt t="21608" x="9591675" y="5243513"/>
          <p14:tracePt t="21615" x="9601200" y="5260975"/>
          <p14:tracePt t="21623" x="9601200" y="5268913"/>
          <p14:tracePt t="21631" x="9601200" y="5276850"/>
          <p14:tracePt t="21638" x="9601200" y="5286375"/>
          <p14:tracePt t="21821" x="9601200" y="5268913"/>
          <p14:tracePt t="21827" x="9601200" y="5251450"/>
          <p14:tracePt t="21835" x="9601200" y="5226050"/>
          <p14:tracePt t="21843" x="9601200" y="5200650"/>
          <p14:tracePt t="21854" x="9601200" y="5192713"/>
          <p14:tracePt t="21859" x="9591675" y="5167313"/>
          <p14:tracePt t="21867" x="9591675" y="5141913"/>
          <p14:tracePt t="21874" x="9591675" y="5132388"/>
          <p14:tracePt t="21883" x="9591675" y="5116513"/>
          <p14:tracePt t="21893" x="9591675" y="5081588"/>
          <p14:tracePt t="21899" x="9609138" y="5056188"/>
          <p14:tracePt t="21907" x="9626600" y="5038725"/>
          <p14:tracePt t="21915" x="9642475" y="5005388"/>
          <p14:tracePt t="21924" x="9642475" y="4997450"/>
          <p14:tracePt t="21931" x="9659938" y="4979988"/>
          <p14:tracePt t="21939" x="9677400" y="4954588"/>
          <p14:tracePt t="21948" x="9702800" y="4903788"/>
          <p14:tracePt t="21955" x="9702800" y="4894263"/>
          <p14:tracePt t="21978" x="9710738" y="4894263"/>
          <p14:tracePt t="22143" x="9710738" y="4878388"/>
          <p14:tracePt t="22150" x="9710738" y="4852988"/>
          <p14:tracePt t="22159" x="9720263" y="4835525"/>
          <p14:tracePt t="22166" x="9720263" y="4810125"/>
          <p14:tracePt t="22174" x="9720263" y="4802188"/>
          <p14:tracePt t="22183" x="9720263" y="4775200"/>
          <p14:tracePt t="22199" x="9720263" y="4724400"/>
          <p14:tracePt t="22207" x="9720263" y="4699000"/>
          <p14:tracePt t="22215" x="9710738" y="4691063"/>
          <p14:tracePt t="22232" x="9710738" y="4683125"/>
          <p14:tracePt t="22239" x="9702800" y="4673600"/>
          <p14:tracePt t="22247" x="9694863" y="4665663"/>
          <p14:tracePt t="22255" x="9685338" y="4657725"/>
          <p14:tracePt t="22265" x="9677400" y="4657725"/>
          <p14:tracePt t="22271" x="9659938" y="4648200"/>
          <p14:tracePt t="22281" x="9652000" y="4630738"/>
          <p14:tracePt t="22286" x="9626600" y="4622800"/>
          <p14:tracePt t="22292" x="9617075" y="4622800"/>
          <p14:tracePt t="22301" x="9601200" y="4614863"/>
          <p14:tracePt t="22333" x="9591675" y="4614863"/>
          <p14:tracePt t="22601" x="9601200" y="4614863"/>
          <p14:tracePt t="22626" x="9609138" y="4614863"/>
          <p14:tracePt t="22634" x="9617075" y="4614863"/>
          <p14:tracePt t="22669" x="9626600" y="4614863"/>
          <p14:tracePt t="22683" x="9634538" y="4614863"/>
          <p14:tracePt t="22705" x="9642475" y="4614863"/>
          <p14:tracePt t="22721" x="9659938" y="4614863"/>
          <p14:tracePt t="22730" x="9667875" y="4614863"/>
          <p14:tracePt t="22737" x="9685338" y="4614863"/>
          <p14:tracePt t="22767" x="9694863" y="4614863"/>
          <p14:tracePt t="22798" x="9694863" y="4622800"/>
          <p14:tracePt t="22807" x="9702800" y="4622800"/>
          <p14:tracePt t="22815" x="9710738" y="4622800"/>
          <p14:tracePt t="22823" x="9710738" y="4630738"/>
          <p14:tracePt t="22830" x="9720263" y="4630738"/>
          <p14:tracePt t="22847" x="9720263" y="4640263"/>
          <p14:tracePt t="22856" x="9720263" y="4648200"/>
          <p14:tracePt t="22909" x="9720263" y="4665663"/>
          <p14:tracePt t="22917" x="9720263" y="4673600"/>
          <p14:tracePt t="22950" x="9720263" y="4683125"/>
          <p14:tracePt t="22959" x="9720263" y="4691063"/>
          <p14:tracePt t="22974" x="9720263" y="4699000"/>
          <p14:tracePt t="22989" x="9728200" y="4708525"/>
          <p14:tracePt t="22997" x="9728200" y="4716463"/>
          <p14:tracePt t="23023" x="9728200" y="4724400"/>
          <p14:tracePt t="23038" x="9728200" y="4733925"/>
          <p14:tracePt t="23070" x="9728200" y="4741863"/>
          <p14:tracePt t="23277" x="9736138" y="4741863"/>
          <p14:tracePt t="23369" x="9745663" y="4741863"/>
          <p14:tracePt t="23377" x="9753600" y="4741863"/>
          <p14:tracePt t="23383" x="9753600" y="4749800"/>
          <p14:tracePt t="23393" x="9761538" y="4749800"/>
          <p14:tracePt t="23417" x="9771063" y="4749800"/>
          <p14:tracePt t="23425" x="9771063" y="4759325"/>
          <p14:tracePt t="23541" x="9771063" y="4767263"/>
          <p14:tracePt t="23549" x="9771063" y="4775200"/>
          <p14:tracePt t="23573" x="9771063" y="4792663"/>
          <p14:tracePt t="23581" x="9771063" y="4802188"/>
          <p14:tracePt t="23597" x="9771063" y="4810125"/>
          <p14:tracePt t="23605" x="9771063" y="4818063"/>
          <p14:tracePt t="23613" x="9761538" y="4818063"/>
          <p14:tracePt t="23638" x="9753600" y="4827588"/>
          <p14:tracePt t="23656" x="9753600" y="4835525"/>
          <p14:tracePt t="23673" x="9745663" y="4835525"/>
          <p14:tracePt t="23709" x="9745663" y="4843463"/>
          <p14:tracePt t="24071" x="9745663" y="4835525"/>
          <p14:tracePt t="24283" x="9745663" y="4843463"/>
          <p14:tracePt t="24290" x="9745663" y="4852988"/>
          <p14:tracePt t="24298" x="9753600" y="4878388"/>
          <p14:tracePt t="24306" x="9753600" y="4903788"/>
          <p14:tracePt t="24314" x="9761538" y="4919663"/>
          <p14:tracePt t="24322" x="9771063" y="4937125"/>
          <p14:tracePt t="24331" x="9779000" y="4962525"/>
          <p14:tracePt t="24339" x="9779000" y="4987925"/>
          <p14:tracePt t="24346" x="9786938" y="5022850"/>
          <p14:tracePt t="24354" x="9796463" y="5081588"/>
          <p14:tracePt t="24363" x="9804400" y="5106988"/>
          <p14:tracePt t="24370" x="9812338" y="5141913"/>
          <p14:tracePt t="24378" x="9812338" y="5183188"/>
          <p14:tracePt t="24386" x="9812338" y="5218113"/>
          <p14:tracePt t="24395" x="9821863" y="5251450"/>
          <p14:tracePt t="24402" x="9821863" y="5286375"/>
          <p14:tracePt t="24412" x="9821863" y="5302250"/>
          <p14:tracePt t="24418" x="9821863" y="5337175"/>
          <p14:tracePt t="24428" x="9812338" y="5387975"/>
          <p14:tracePt t="24432" x="9812338" y="5405438"/>
          <p14:tracePt t="24441" x="9796463" y="5438775"/>
          <p14:tracePt t="24449" x="9786938" y="5464175"/>
          <p14:tracePt t="24456" x="9779000" y="5481638"/>
          <p14:tracePt t="24464" x="9771063" y="5497513"/>
          <p14:tracePt t="24472" x="9761538" y="5524500"/>
          <p14:tracePt t="24481" x="9745663" y="5549900"/>
          <p14:tracePt t="24489" x="9736138" y="5575300"/>
          <p14:tracePt t="24497" x="9736138" y="5600700"/>
          <p14:tracePt t="24504" x="9736138" y="5608638"/>
          <p14:tracePt t="24513" x="9728200" y="5626100"/>
          <p14:tracePt t="24521" x="9720263" y="5641975"/>
          <p14:tracePt t="24529" x="9720263" y="5651500"/>
          <p14:tracePt t="24537" x="9710738" y="5659438"/>
          <p14:tracePt t="24546" x="9710738" y="5668963"/>
          <p14:tracePt t="24554" x="9702800" y="5676900"/>
          <p14:tracePt t="24563" x="9702800" y="5694363"/>
          <p14:tracePt t="24584" x="9702800" y="5702300"/>
          <p14:tracePt t="24592" x="9702800" y="5710238"/>
          <p14:tracePt t="24608" x="9702800" y="5719763"/>
          <p14:tracePt t="24615" x="9694863" y="5719763"/>
          <p14:tracePt t="24639" x="9694863" y="5727700"/>
          <p14:tracePt t="24647" x="9685338" y="5727700"/>
          <p14:tracePt t="24664" x="9685338" y="5735638"/>
          <p14:tracePt t="24671" x="9677400" y="5735638"/>
          <p14:tracePt t="24680" x="9667875" y="5735638"/>
          <p14:tracePt t="24686" x="9659938" y="5735638"/>
          <p14:tracePt t="24703" x="9659938" y="5745163"/>
          <p14:tracePt t="24720" x="9652000" y="5753100"/>
          <p14:tracePt t="24737" x="9642475" y="5753100"/>
          <p14:tracePt t="24829" x="9634538" y="5753100"/>
          <p14:tracePt t="24860" x="9626600" y="5753100"/>
          <p14:tracePt t="24884" x="9617075" y="5753100"/>
          <p14:tracePt t="24906" x="9617075" y="5745163"/>
          <p14:tracePt t="24922" x="9617075" y="5727700"/>
          <p14:tracePt t="24931" x="9617075" y="5719763"/>
          <p14:tracePt t="24955" x="9617075" y="5710238"/>
          <p14:tracePt t="24979" x="9617075" y="5702300"/>
          <p14:tracePt t="25002" x="9617075" y="5694363"/>
          <p14:tracePt t="25042" x="9617075" y="5684838"/>
          <p14:tracePt t="25049" x="9617075" y="5676900"/>
          <p14:tracePt t="25064" x="9617075" y="5668963"/>
          <p14:tracePt t="25072" x="9617075" y="5659438"/>
          <p14:tracePt t="25088" x="9617075" y="5641975"/>
          <p14:tracePt t="25097" x="9617075" y="5616575"/>
          <p14:tracePt t="25104" x="9617075" y="5575300"/>
          <p14:tracePt t="25113" x="9626600" y="5540375"/>
          <p14:tracePt t="25121" x="9634538" y="5514975"/>
          <p14:tracePt t="25128" x="9642475" y="5481638"/>
          <p14:tracePt t="25137" x="9652000" y="5456238"/>
          <p14:tracePt t="25145" x="9659938" y="5438775"/>
          <p14:tracePt t="25153" x="9667875" y="5430838"/>
          <p14:tracePt t="25169" x="9667875" y="5421313"/>
          <p14:tracePt t="25195" x="9667875" y="5413375"/>
          <p14:tracePt t="25199" x="9677400" y="5413375"/>
          <p14:tracePt t="25223" x="9677400" y="5405438"/>
          <p14:tracePt t="25239" x="9685338" y="5405438"/>
          <p14:tracePt t="25263" x="9685338" y="5395913"/>
          <p14:tracePt t="25271" x="9694863" y="5387975"/>
          <p14:tracePt t="25286" x="9694863" y="5380038"/>
          <p14:tracePt t="25295" x="9694863" y="5370513"/>
          <p14:tracePt t="25302" x="9702800" y="5370513"/>
          <p14:tracePt t="25311" x="9702800" y="5362575"/>
          <p14:tracePt t="25318" x="9710738" y="5345113"/>
          <p14:tracePt t="25334" x="9710738" y="5337175"/>
          <p14:tracePt t="25344" x="9710738" y="5327650"/>
          <p14:tracePt t="25350" x="9720263" y="5327650"/>
          <p14:tracePt t="25356" x="9728200" y="5319713"/>
          <p14:tracePt t="25380" x="9736138" y="5319713"/>
          <p14:tracePt t="25397" x="9736138" y="5311775"/>
          <p14:tracePt t="25413" x="9745663" y="5302250"/>
          <p14:tracePt t="25420" x="9753600" y="5302250"/>
          <p14:tracePt t="25436" x="9761538" y="5294313"/>
          <p14:tracePt t="25452" x="9761538" y="5286375"/>
          <p14:tracePt t="25468" x="9771063" y="5276850"/>
          <p14:tracePt t="25484" x="9771063" y="5268913"/>
          <p14:tracePt t="25494" x="9779000" y="5260975"/>
          <p14:tracePt t="25506" x="9779000" y="5251450"/>
          <p14:tracePt t="25514" x="9779000" y="5243513"/>
          <p14:tracePt t="25522" x="9779000" y="5235575"/>
          <p14:tracePt t="25547" x="9786938" y="5226050"/>
          <p14:tracePt t="25554" x="9786938" y="5218113"/>
          <p14:tracePt t="25580" x="9796463" y="5218113"/>
          <p14:tracePt t="25651" x="9796463" y="5208588"/>
          <p14:tracePt t="25666" x="9804400" y="5208588"/>
          <p14:tracePt t="26374" x="9812338" y="5200650"/>
          <p14:tracePt t="26640" x="9812338" y="5183188"/>
          <p14:tracePt t="26647" x="9804400" y="5167313"/>
          <p14:tracePt t="26653" x="9804400" y="5149850"/>
          <p14:tracePt t="26661" x="9804400" y="5116513"/>
          <p14:tracePt t="26676" x="9804400" y="5099050"/>
          <p14:tracePt t="26684" x="9804400" y="5030788"/>
          <p14:tracePt t="26697" x="9812338" y="4987925"/>
          <p14:tracePt t="26705" x="9812338" y="4946650"/>
          <p14:tracePt t="26712" x="9821863" y="4919663"/>
          <p14:tracePt t="26718" x="9821863" y="4886325"/>
          <p14:tracePt t="26729" x="9829800" y="4852988"/>
          <p14:tracePt t="26736" x="9829800" y="4843463"/>
          <p14:tracePt t="26744" x="9829800" y="4827588"/>
          <p14:tracePt t="26751" x="9829800" y="4818063"/>
          <p14:tracePt t="26754" x="9829800" y="4810125"/>
          <p14:tracePt t="26764" x="9829800" y="4802188"/>
          <p14:tracePt t="26845" x="9829800" y="4792663"/>
          <p14:tracePt t="26859" x="9829800" y="4784725"/>
          <p14:tracePt t="26868" x="9829800" y="4759325"/>
          <p14:tracePt t="26875" x="9829800" y="4733925"/>
          <p14:tracePt t="26885" x="9829800" y="4708525"/>
          <p14:tracePt t="26893" x="9829800" y="4691063"/>
          <p14:tracePt t="26898" x="9829800" y="4673600"/>
          <p14:tracePt t="26907" x="9829800" y="4665663"/>
          <p14:tracePt t="26915" x="9829800" y="4648200"/>
          <p14:tracePt t="26921" x="9829800" y="4630738"/>
          <p14:tracePt t="26929" x="9829800" y="4622800"/>
          <p14:tracePt t="26939" x="9829800" y="4614863"/>
          <p14:tracePt t="26945" x="9829800" y="4605338"/>
          <p14:tracePt t="26987" x="9821863" y="4597400"/>
          <p14:tracePt t="27001" x="9812338" y="4597400"/>
          <p14:tracePt t="27009" x="9804400" y="4589463"/>
          <p14:tracePt t="27018" x="9796463" y="4579938"/>
          <p14:tracePt t="27026" x="9779000" y="4579938"/>
          <p14:tracePt t="27043" x="9771063" y="4579938"/>
          <p14:tracePt t="27049" x="9761538" y="4579938"/>
          <p14:tracePt t="27056" x="9753600" y="4579938"/>
          <p14:tracePt t="27072" x="9745663" y="4572000"/>
          <p14:tracePt t="27104" x="9736138" y="4572000"/>
          <p14:tracePt t="27111" x="9728200" y="4572000"/>
          <p14:tracePt t="27127" x="9720263" y="4572000"/>
          <p14:tracePt t="27135" x="9710738" y="4572000"/>
          <p14:tracePt t="27143" x="9702800" y="4572000"/>
          <p14:tracePt t="27151" x="9702800" y="4579938"/>
          <p14:tracePt t="27160" x="9694863" y="4579938"/>
          <p14:tracePt t="27167" x="9685338" y="4589463"/>
          <p14:tracePt t="27177" x="9667875" y="4605338"/>
          <p14:tracePt t="27184" x="9659938" y="4605338"/>
          <p14:tracePt t="27193" x="9652000" y="4614863"/>
          <p14:tracePt t="27198" x="9642475" y="4630738"/>
          <p14:tracePt t="27204" x="9626600" y="4640263"/>
          <p14:tracePt t="27213" x="9617075" y="4665663"/>
          <p14:tracePt t="27220" x="9609138" y="4673600"/>
          <p14:tracePt t="27238" x="9601200" y="4683125"/>
          <p14:tracePt t="27254" x="9591675" y="4691063"/>
          <p14:tracePt t="27269" x="9583738" y="4699000"/>
          <p14:tracePt t="27311" x="9575800" y="4699000"/>
          <p14:tracePt t="27325" x="9566275" y="4708525"/>
          <p14:tracePt t="27380" x="9566275" y="4716463"/>
          <p14:tracePt t="27420" x="9566275" y="4733925"/>
          <p14:tracePt t="27427" x="9566275" y="4749800"/>
          <p14:tracePt t="27442" x="9566275" y="4767263"/>
          <p14:tracePt t="27451" x="9566275" y="4775200"/>
          <p14:tracePt t="27459" x="9566275" y="4784725"/>
          <p14:tracePt t="27476" x="9566275" y="4792663"/>
          <p14:tracePt t="27482" x="9566275" y="4802188"/>
          <p14:tracePt t="27537" x="9566275" y="4810125"/>
          <p14:tracePt t="27554" x="9566275" y="4818063"/>
          <p14:tracePt t="27570" x="9575800" y="4818063"/>
          <p14:tracePt t="27578" x="9583738" y="4827588"/>
          <p14:tracePt t="27592" x="9583738" y="4835525"/>
          <p14:tracePt t="27601" x="9591675" y="4843463"/>
          <p14:tracePt t="27609" x="9601200" y="4843463"/>
          <p14:tracePt t="27617" x="9601200" y="4852988"/>
          <p14:tracePt t="27626" x="9609138" y="4860925"/>
          <p14:tracePt t="27634" x="9617075" y="4860925"/>
          <p14:tracePt t="27663" x="9626600" y="4860925"/>
          <p14:tracePt t="27673" x="9626600" y="4868863"/>
          <p14:tracePt t="27679" x="9634538" y="4868863"/>
          <p14:tracePt t="27688" x="9642475" y="4878388"/>
          <p14:tracePt t="27712" x="9659938" y="4878388"/>
          <p14:tracePt t="27729" x="9667875" y="4878388"/>
          <p14:tracePt t="27737" x="9677400" y="4868863"/>
          <p14:tracePt t="27742" x="9685338" y="4868863"/>
          <p14:tracePt t="27751" x="9694863" y="4860925"/>
          <p14:tracePt t="27758" x="9702800" y="4852988"/>
          <p14:tracePt t="27766" x="9710738" y="4835525"/>
          <p14:tracePt t="27775" x="9720263" y="4835525"/>
          <p14:tracePt t="27783" x="9728200" y="4835525"/>
          <p14:tracePt t="27791" x="9736138" y="4835525"/>
          <p14:tracePt t="27798" x="9736138" y="4827588"/>
          <p14:tracePt t="27808" x="9745663" y="4818063"/>
          <p14:tracePt t="27829" x="9753600" y="4818063"/>
          <p14:tracePt t="27901" x="9753600" y="4810125"/>
          <p14:tracePt t="27925" x="9761538" y="4810125"/>
          <p14:tracePt t="27932" x="9761538" y="4802188"/>
          <p14:tracePt t="27941" x="9761538" y="4792663"/>
          <p14:tracePt t="27948" x="9771063" y="4792663"/>
          <p14:tracePt t="27958" x="9771063" y="4775200"/>
          <p14:tracePt t="27970" x="9779000" y="4767263"/>
          <p14:tracePt t="27994" x="9779000" y="4759325"/>
          <p14:tracePt t="28002" x="9779000" y="4749800"/>
          <p14:tracePt t="28027" x="9779000" y="4741863"/>
          <p14:tracePt t="28050" x="9779000" y="4733925"/>
          <p14:tracePt t="28067" x="9779000" y="4724400"/>
          <p14:tracePt t="28082" x="9779000" y="4716463"/>
          <p14:tracePt t="28106" x="9779000" y="4699000"/>
          <p14:tracePt t="28114" x="9771063" y="4683125"/>
          <p14:tracePt t="28120" x="9761538" y="4665663"/>
          <p14:tracePt t="28129" x="9753600" y="4657725"/>
          <p14:tracePt t="28136" x="9745663" y="4657725"/>
          <p14:tracePt t="28144" x="9745663" y="4640263"/>
          <p14:tracePt t="28152" x="9745663" y="4622800"/>
          <p14:tracePt t="28160" x="9728200" y="4622800"/>
          <p14:tracePt t="28168" x="9728200" y="4605338"/>
          <p14:tracePt t="28184" x="9720263" y="4589463"/>
          <p14:tracePt t="28194" x="9710738" y="4589463"/>
          <p14:tracePt t="28200" x="9710738" y="4579938"/>
          <p14:tracePt t="28225" x="9710738" y="4572000"/>
          <p14:tracePt t="28233" x="9710738" y="4564063"/>
          <p14:tracePt t="28258" x="9702800" y="4554538"/>
          <p14:tracePt t="28274" x="9694863" y="4546600"/>
          <p14:tracePt t="28294" x="9685338" y="4538663"/>
          <p14:tracePt t="28318" x="9685338" y="4529138"/>
          <p14:tracePt t="28335" x="9677400" y="4529138"/>
          <p14:tracePt t="28351" x="9667875" y="4521200"/>
          <p14:tracePt t="28390" x="9667875" y="4513263"/>
          <p14:tracePt t="28431" x="9659938" y="4513263"/>
          <p14:tracePt t="28461" x="9652000" y="4513263"/>
          <p14:tracePt t="28477" x="9642475" y="4513263"/>
          <p14:tracePt t="28493" x="9642475" y="4521200"/>
          <p14:tracePt t="28501" x="9634538" y="4521200"/>
          <p14:tracePt t="28516" x="9626600" y="4529138"/>
          <p14:tracePt t="28525" x="9626600" y="4538663"/>
          <p14:tracePt t="28534" x="9617075" y="4546600"/>
          <p14:tracePt t="28549" x="9617075" y="4554538"/>
          <p14:tracePt t="28558" x="9609138" y="4564063"/>
          <p14:tracePt t="28582" x="9609138" y="4572000"/>
          <p14:tracePt t="28587" x="9601200" y="4579938"/>
          <p14:tracePt t="28629" x="9601200" y="4589463"/>
          <p14:tracePt t="28636" x="9601200" y="4597400"/>
          <p14:tracePt t="28643" x="9601200" y="4605338"/>
          <p14:tracePt t="28659" x="9601200" y="4614863"/>
          <p14:tracePt t="28667" x="9601200" y="46228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117ED-6959-72C7-E045-88226BC15182}"/>
              </a:ext>
            </a:extLst>
          </p:cNvPr>
          <p:cNvSpPr>
            <a:spLocks noGrp="1"/>
          </p:cNvSpPr>
          <p:nvPr>
            <p:ph type="title"/>
          </p:nvPr>
        </p:nvSpPr>
        <p:spPr/>
        <p:txBody>
          <a:bodyPr/>
          <a:lstStyle/>
          <a:p>
            <a:r>
              <a:rPr lang="en-US" dirty="0" err="1"/>
              <a:t>Ising</a:t>
            </a:r>
            <a:r>
              <a:rPr lang="en-US" dirty="0"/>
              <a:t> Based Model</a:t>
            </a:r>
            <a:endParaRPr lang="en-IN" dirty="0"/>
          </a:p>
        </p:txBody>
      </p:sp>
      <p:sp>
        <p:nvSpPr>
          <p:cNvPr id="3" name="Content Placeholder 2">
            <a:extLst>
              <a:ext uri="{FF2B5EF4-FFF2-40B4-BE49-F238E27FC236}">
                <a16:creationId xmlns:a16="http://schemas.microsoft.com/office/drawing/2014/main" id="{BB78E2E5-2950-7AFA-9D2A-9E9078857BF0}"/>
              </a:ext>
            </a:extLst>
          </p:cNvPr>
          <p:cNvSpPr>
            <a:spLocks noGrp="1"/>
          </p:cNvSpPr>
          <p:nvPr>
            <p:ph sz="half" idx="1"/>
          </p:nvPr>
        </p:nvSpPr>
        <p:spPr/>
        <p:txBody>
          <a:bodyPr/>
          <a:lstStyle/>
          <a:p>
            <a:r>
              <a:rPr lang="en-US" dirty="0"/>
              <a:t>Multidomain System(Two states for each domain)</a:t>
            </a:r>
          </a:p>
          <a:p>
            <a:r>
              <a:rPr lang="en-US" dirty="0"/>
              <a:t>Simulation Algorithm:</a:t>
            </a:r>
            <a:endParaRPr lang="en-IN" dirty="0"/>
          </a:p>
        </p:txBody>
      </p:sp>
      <p:pic>
        <p:nvPicPr>
          <p:cNvPr id="3074" name="Picture 2" descr="undefined">
            <a:extLst>
              <a:ext uri="{FF2B5EF4-FFF2-40B4-BE49-F238E27FC236}">
                <a16:creationId xmlns:a16="http://schemas.microsoft.com/office/drawing/2014/main" id="{C2BD8396-E90E-14FA-0400-5A1DE17AED73}"/>
              </a:ext>
            </a:extLst>
          </p:cNvPr>
          <p:cNvPicPr>
            <a:picLocks noGrp="1" noChangeAspect="1" noChangeArrowheads="1"/>
          </p:cNvPicPr>
          <p:nvPr>
            <p:ph sz="half" idx="2"/>
          </p:nvPr>
        </p:nvPicPr>
        <p:blipFill rotWithShape="1">
          <a:blip r:embed="rId6">
            <a:extLst>
              <a:ext uri="{28A0092B-C50C-407E-A947-70E740481C1C}">
                <a14:useLocalDpi xmlns:a14="http://schemas.microsoft.com/office/drawing/2010/main" val="0"/>
              </a:ext>
            </a:extLst>
          </a:blip>
          <a:srcRect t="1" r="38039" b="1067"/>
          <a:stretch/>
        </p:blipFill>
        <p:spPr bwMode="auto">
          <a:xfrm>
            <a:off x="8601075" y="1871472"/>
            <a:ext cx="3009900" cy="18647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a:extLst>
              <a:ext uri="{FF2B5EF4-FFF2-40B4-BE49-F238E27FC236}">
                <a16:creationId xmlns:a16="http://schemas.microsoft.com/office/drawing/2014/main" id="{8DFA10B2-6BE9-C52D-4B19-ECD4B19893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9130" y="3612004"/>
            <a:ext cx="5100063" cy="29014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C26773E-FFD6-4004-5CBF-1312A8743E52}"/>
              </a:ext>
            </a:extLst>
          </p:cNvPr>
          <p:cNvPicPr>
            <a:picLocks noChangeAspect="1"/>
          </p:cNvPicPr>
          <p:nvPr/>
        </p:nvPicPr>
        <p:blipFill>
          <a:blip r:embed="rId8"/>
          <a:stretch>
            <a:fillRect/>
          </a:stretch>
        </p:blipFill>
        <p:spPr>
          <a:xfrm>
            <a:off x="7044498" y="4249972"/>
            <a:ext cx="4427604" cy="1920406"/>
          </a:xfrm>
          <a:prstGeom prst="rect">
            <a:avLst/>
          </a:prstGeom>
        </p:spPr>
      </p:pic>
      <p:sp>
        <p:nvSpPr>
          <p:cNvPr id="6" name="TextBox 5">
            <a:extLst>
              <a:ext uri="{FF2B5EF4-FFF2-40B4-BE49-F238E27FC236}">
                <a16:creationId xmlns:a16="http://schemas.microsoft.com/office/drawing/2014/main" id="{8E6EC15B-A690-8FA9-5A6A-78F404F091CA}"/>
              </a:ext>
            </a:extLst>
          </p:cNvPr>
          <p:cNvSpPr txBox="1"/>
          <p:nvPr/>
        </p:nvSpPr>
        <p:spPr>
          <a:xfrm>
            <a:off x="6877050" y="6368394"/>
            <a:ext cx="6096000" cy="369332"/>
          </a:xfrm>
          <a:prstGeom prst="rect">
            <a:avLst/>
          </a:prstGeom>
          <a:noFill/>
        </p:spPr>
        <p:txBody>
          <a:bodyPr wrap="square">
            <a:spAutoFit/>
          </a:bodyPr>
          <a:lstStyle/>
          <a:p>
            <a:r>
              <a:rPr lang="en-US" dirty="0"/>
              <a:t>Algorithm flowchart taken from </a:t>
            </a:r>
            <a:r>
              <a:rPr lang="en-US" dirty="0" err="1"/>
              <a:t>Priyankka’s</a:t>
            </a:r>
            <a:r>
              <a:rPr lang="en-US" dirty="0"/>
              <a:t> BTP report</a:t>
            </a:r>
            <a:endParaRPr lang="en-IN" dirty="0"/>
          </a:p>
        </p:txBody>
      </p:sp>
      <p:pic>
        <p:nvPicPr>
          <p:cNvPr id="9" name="Audio 8">
            <a:hlinkClick r:id="" action="ppaction://media"/>
            <a:extLst>
              <a:ext uri="{FF2B5EF4-FFF2-40B4-BE49-F238E27FC236}">
                <a16:creationId xmlns:a16="http://schemas.microsoft.com/office/drawing/2014/main" id="{0CC415A0-CEB5-0DFE-8545-9FB1A219FD9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387266336"/>
      </p:ext>
    </p:extLst>
  </p:cSld>
  <p:clrMapOvr>
    <a:masterClrMapping/>
  </p:clrMapOvr>
  <mc:AlternateContent xmlns:mc="http://schemas.openxmlformats.org/markup-compatibility/2006">
    <mc:Choice xmlns:p14="http://schemas.microsoft.com/office/powerpoint/2010/main" Requires="p14">
      <p:transition spd="slow" p14:dur="2000" advTm="42130"/>
    </mc:Choice>
    <mc:Fallback>
      <p:transition spd="slow" advTm="42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6363" x="3135313" y="942975"/>
          <p14:tracePt t="6369" x="3152775" y="935038"/>
          <p14:tracePt t="6376" x="3457575" y="773113"/>
          <p14:tracePt t="6382" x="3857625" y="679450"/>
          <p14:tracePt t="6390" x="4281488" y="560388"/>
          <p14:tracePt t="6400" x="4706938" y="501650"/>
          <p14:tracePt t="6406" x="4945063" y="492125"/>
          <p14:tracePt t="6414" x="5097463" y="492125"/>
          <p14:tracePt t="6419" x="5233988" y="492125"/>
          <p14:tracePt t="6428" x="5378450" y="492125"/>
          <p14:tracePt t="6435" x="5480050" y="492125"/>
          <p14:tracePt t="6444" x="5548313" y="492125"/>
          <p14:tracePt t="6451" x="5641975" y="509588"/>
          <p14:tracePt t="6461" x="5700713" y="527050"/>
          <p14:tracePt t="6467" x="5761038" y="534988"/>
          <p14:tracePt t="6478" x="5819775" y="552450"/>
          <p14:tracePt t="6483" x="5880100" y="552450"/>
          <p14:tracePt t="6494" x="5946775" y="552450"/>
          <p14:tracePt t="6499" x="6007100" y="560388"/>
          <p14:tracePt t="6507" x="6083300" y="569913"/>
          <p14:tracePt t="6515" x="6142038" y="585788"/>
          <p14:tracePt t="6523" x="6210300" y="595313"/>
          <p14:tracePt t="6531" x="6286500" y="603250"/>
          <p14:tracePt t="6542" x="6372225" y="603250"/>
          <p14:tracePt t="6548" x="6456363" y="611188"/>
          <p14:tracePt t="6557" x="6516688" y="611188"/>
          <p14:tracePt t="6564" x="6575425" y="611188"/>
          <p14:tracePt t="6570" x="6600825" y="611188"/>
          <p14:tracePt t="6578" x="6643688" y="611188"/>
          <p14:tracePt t="6587" x="6669088" y="611188"/>
          <p14:tracePt t="6594" x="6694488" y="611188"/>
          <p14:tracePt t="9457" x="6711950" y="646113"/>
          <p14:tracePt t="9461" x="6813550" y="808038"/>
          <p14:tracePt t="9469" x="6967538" y="1036638"/>
          <p14:tracePt t="9477" x="7178675" y="1308100"/>
          <p14:tracePt t="9483" x="7348538" y="1563688"/>
          <p14:tracePt t="9491" x="7510463" y="1776413"/>
          <p14:tracePt t="9499" x="7646988" y="1954213"/>
          <p14:tracePt t="9507" x="7781925" y="2090738"/>
          <p14:tracePt t="9515" x="7867650" y="2209800"/>
          <p14:tracePt t="9524" x="7977188" y="2336800"/>
          <p14:tracePt t="9532" x="8088313" y="2489200"/>
          <p14:tracePt t="9542" x="8215313" y="2711450"/>
          <p14:tracePt t="9547" x="8343900" y="2940050"/>
          <p14:tracePt t="9558" x="8445500" y="3127375"/>
          <p14:tracePt t="9563" x="8572500" y="3330575"/>
          <p14:tracePt t="9573" x="8658225" y="3517900"/>
          <p14:tracePt t="9579" x="8734425" y="3654425"/>
          <p14:tracePt t="9587" x="8785225" y="3773488"/>
          <p14:tracePt t="9597" x="8828088" y="3892550"/>
          <p14:tracePt t="9604" x="8869363" y="3968750"/>
          <p14:tracePt t="9611" x="8904288" y="4052888"/>
          <p14:tracePt t="9619" x="8937625" y="4121150"/>
          <p14:tracePt t="9628" x="8955088" y="4164013"/>
          <p14:tracePt t="9635" x="8963025" y="4214813"/>
          <p14:tracePt t="9642" x="8972550" y="4257675"/>
          <p14:tracePt t="9651" x="8980488" y="4291013"/>
          <p14:tracePt t="9659" x="8980488" y="4308475"/>
          <p14:tracePt t="9666" x="8980488" y="4316413"/>
          <p14:tracePt t="9675" x="8988425" y="4325938"/>
          <p14:tracePt t="9682" x="8988425" y="4333875"/>
          <p14:tracePt t="9698" x="8988425" y="4341813"/>
          <p14:tracePt t="9715" x="8988425" y="4351338"/>
          <p14:tracePt t="9725" x="8988425" y="4359275"/>
          <p14:tracePt t="9730" x="8988425" y="4376738"/>
          <p14:tracePt t="9738" x="8988425" y="4402138"/>
          <p14:tracePt t="9746" x="8988425" y="4410075"/>
          <p14:tracePt t="9754" x="8988425" y="4435475"/>
          <p14:tracePt t="9762" x="8988425" y="4452938"/>
          <p14:tracePt t="9769" x="8988425" y="4470400"/>
          <p14:tracePt t="9778" x="8988425" y="4486275"/>
          <p14:tracePt t="9786" x="8988425" y="4495800"/>
          <p14:tracePt t="9792" x="8988425" y="4503738"/>
          <p14:tracePt t="9800" x="8988425" y="4513263"/>
          <p14:tracePt t="9831" x="8988425" y="4521200"/>
          <p14:tracePt t="9887" x="8980488" y="4521200"/>
          <p14:tracePt t="9896" x="8963025" y="4521200"/>
          <p14:tracePt t="9913" x="8929688" y="4521200"/>
          <p14:tracePt t="9920" x="8878888" y="4486275"/>
          <p14:tracePt t="9930" x="8836025" y="4470400"/>
          <p14:tracePt t="9937" x="8785225" y="4427538"/>
          <p14:tracePt t="9941" x="8742363" y="4402138"/>
          <p14:tracePt t="9950" x="8709025" y="4376738"/>
          <p14:tracePt t="9957" x="8674100" y="4368800"/>
          <p14:tracePt t="9967" x="8640763" y="4333875"/>
          <p14:tracePt t="9974" x="8605838" y="4325938"/>
          <p14:tracePt t="9982" x="8521700" y="4300538"/>
          <p14:tracePt t="9991" x="8453438" y="4265613"/>
          <p14:tracePt t="9998" x="8394700" y="4240213"/>
          <p14:tracePt t="10007" x="8291513" y="4224338"/>
          <p14:tracePt t="10014" x="8232775" y="4214813"/>
          <p14:tracePt t="10024" x="8174038" y="4197350"/>
          <p14:tracePt t="10029" x="8113713" y="4181475"/>
          <p14:tracePt t="10037" x="8037513" y="4164013"/>
          <p14:tracePt t="10045" x="7977188" y="4146550"/>
          <p14:tracePt t="10055" x="7951788" y="4138613"/>
          <p14:tracePt t="10063" x="7935913" y="4138613"/>
          <p14:tracePt t="10070" x="7918450" y="4138613"/>
          <p14:tracePt t="10077" x="7900988" y="4138613"/>
          <p14:tracePt t="10085" x="7885113" y="4138613"/>
          <p14:tracePt t="10094" x="7850188" y="4138613"/>
          <p14:tracePt t="10100" x="7807325" y="4138613"/>
          <p14:tracePt t="10108" x="7791450" y="4130675"/>
          <p14:tracePt t="10116" x="7773988" y="4130675"/>
          <p14:tracePt t="10124" x="7748588" y="4130675"/>
          <p14:tracePt t="10133" x="7731125" y="4121150"/>
          <p14:tracePt t="10140" x="7723188" y="4121150"/>
          <p14:tracePt t="10180" x="7723188" y="4113213"/>
          <p14:tracePt t="10220" x="7748588" y="4113213"/>
          <p14:tracePt t="10228" x="7850188" y="4171950"/>
          <p14:tracePt t="10236" x="7994650" y="4257675"/>
          <p14:tracePt t="10244" x="8174038" y="4394200"/>
          <p14:tracePt t="10250" x="8351838" y="4529138"/>
          <p14:tracePt t="10257" x="8547100" y="4648200"/>
          <p14:tracePt t="10267" x="8666163" y="4708525"/>
          <p14:tracePt t="10274" x="8843963" y="4802188"/>
          <p14:tracePt t="10283" x="8947150" y="4852988"/>
          <p14:tracePt t="10290" x="9064625" y="4894263"/>
          <p14:tracePt t="10298" x="9167813" y="4946650"/>
          <p14:tracePt t="10308" x="9244013" y="4987925"/>
          <p14:tracePt t="10315" x="9294813" y="5005388"/>
          <p14:tracePt t="10324" x="9328150" y="5038725"/>
          <p14:tracePt t="10330" x="9371013" y="5056188"/>
          <p14:tracePt t="10340" x="9405938" y="5073650"/>
          <p14:tracePt t="10347" x="9447213" y="5099050"/>
          <p14:tracePt t="10354" x="9472613" y="5116513"/>
          <p14:tracePt t="10367" x="9498013" y="5132388"/>
          <p14:tracePt t="10375" x="9515475" y="5141913"/>
          <p14:tracePt t="10387" x="9523413" y="5149850"/>
          <p14:tracePt t="10400" x="9523413" y="5157788"/>
          <p14:tracePt t="10417" x="9523413" y="5167313"/>
          <p14:tracePt t="10424" x="9523413" y="5175250"/>
          <p14:tracePt t="10433" x="9523413" y="5183188"/>
          <p14:tracePt t="10449" x="9523413" y="5192713"/>
          <p14:tracePt t="10545" x="9515475" y="5192713"/>
          <p14:tracePt t="10553" x="9498013" y="5192713"/>
          <p14:tracePt t="10567" x="9482138" y="5192713"/>
          <p14:tracePt t="10573" x="9472613" y="5192713"/>
          <p14:tracePt t="10582" x="9456738" y="5192713"/>
          <p14:tracePt t="10591" x="9431338" y="5192713"/>
          <p14:tracePt t="10599" x="9413875" y="5192713"/>
          <p14:tracePt t="10607" x="9388475" y="5192713"/>
          <p14:tracePt t="10615" x="9380538" y="5192713"/>
          <p14:tracePt t="10625" x="9363075" y="5192713"/>
          <p14:tracePt t="10630" x="9353550" y="5192713"/>
          <p14:tracePt t="10640" x="9345613" y="5192713"/>
          <p14:tracePt t="10671" x="9337675" y="5183188"/>
          <p14:tracePt t="10678" x="9328150" y="5167313"/>
          <p14:tracePt t="10686" x="9328150" y="5141913"/>
          <p14:tracePt t="10695" x="9328150" y="5106988"/>
          <p14:tracePt t="10703" x="9328150" y="5091113"/>
          <p14:tracePt t="10710" x="9353550" y="5048250"/>
          <p14:tracePt t="10716" x="9388475" y="5005388"/>
          <p14:tracePt t="10724" x="9421813" y="4962525"/>
          <p14:tracePt t="10732" x="9472613" y="4911725"/>
          <p14:tracePt t="10740" x="9532938" y="4860925"/>
          <p14:tracePt t="10747" x="9591675" y="4802188"/>
          <p14:tracePt t="10757" x="9702800" y="4733925"/>
          <p14:tracePt t="10765" x="9804400" y="4673600"/>
          <p14:tracePt t="10774" x="9931400" y="4614863"/>
          <p14:tracePt t="10779" x="10042525" y="4572000"/>
          <p14:tracePt t="10791" x="10204450" y="4521200"/>
          <p14:tracePt t="10797" x="10306050" y="4486275"/>
          <p14:tracePt t="10804" x="10458450" y="4435475"/>
          <p14:tracePt t="10812" x="10526713" y="4410075"/>
          <p14:tracePt t="10820" x="10645775" y="4402138"/>
          <p14:tracePt t="10829" x="10704513" y="4402138"/>
          <p14:tracePt t="10836" x="10772775" y="4402138"/>
          <p14:tracePt t="10845" x="10798175" y="4402138"/>
          <p14:tracePt t="10853" x="10841038" y="4402138"/>
          <p14:tracePt t="10859" x="10866438" y="4419600"/>
          <p14:tracePt t="10867" x="10891838" y="4427538"/>
          <p14:tracePt t="10873" x="10901363" y="4435475"/>
          <p14:tracePt t="10881" x="10917238" y="4445000"/>
          <p14:tracePt t="10890" x="10934700" y="4460875"/>
          <p14:tracePt t="10897" x="10934700" y="4486275"/>
          <p14:tracePt t="10908" x="10942638" y="4495800"/>
          <p14:tracePt t="10914" x="10952163" y="4513263"/>
          <p14:tracePt t="10924" x="10960100" y="4529138"/>
          <p14:tracePt t="10939" x="10968038" y="4538663"/>
          <p14:tracePt t="10945" x="10968038" y="4546600"/>
          <p14:tracePt t="10955" x="10968038" y="4564063"/>
          <p14:tracePt t="10962" x="10968038" y="4572000"/>
          <p14:tracePt t="10969" x="10968038" y="4589463"/>
          <p14:tracePt t="10979" x="10968038" y="4614863"/>
          <p14:tracePt t="10986" x="10968038" y="4622800"/>
          <p14:tracePt t="10994" x="10968038" y="4640263"/>
          <p14:tracePt t="11001" x="10977563" y="4648200"/>
          <p14:tracePt t="11009" x="10977563" y="4673600"/>
          <p14:tracePt t="11015" x="10977563" y="4691063"/>
          <p14:tracePt t="11023" x="10977563" y="4708525"/>
          <p14:tracePt t="11033" x="10977563" y="4733925"/>
          <p14:tracePt t="11039" x="10977563" y="4767263"/>
          <p14:tracePt t="11049" x="10977563" y="4775200"/>
          <p14:tracePt t="11057" x="10977563" y="4810125"/>
          <p14:tracePt t="11065" x="10960100" y="4843463"/>
          <p14:tracePt t="11073" x="10942638" y="4894263"/>
          <p14:tracePt t="11080" x="10934700" y="4919663"/>
          <p14:tracePt t="11090" x="10917238" y="4962525"/>
          <p14:tracePt t="11096" x="10901363" y="4997450"/>
          <p14:tracePt t="11106" x="10874375" y="5030788"/>
          <p14:tracePt t="11113" x="10866438" y="5056188"/>
          <p14:tracePt t="11120" x="10848975" y="5073650"/>
          <p14:tracePt t="11129" x="10833100" y="5099050"/>
          <p14:tracePt t="11136" x="10807700" y="5116513"/>
          <p14:tracePt t="11151" x="10790238" y="5132388"/>
          <p14:tracePt t="11160" x="10782300" y="5141913"/>
          <p14:tracePt t="11182" x="10772775" y="5141913"/>
          <p14:tracePt t="11319" x="10772775" y="5132388"/>
          <p14:tracePt t="11324" x="10782300" y="5132388"/>
          <p14:tracePt t="11333" x="10790238" y="5132388"/>
          <p14:tracePt t="11340" x="10790238" y="5124450"/>
          <p14:tracePt t="11365" x="10798175" y="5116513"/>
          <p14:tracePt t="11421" x="10798175" y="5106988"/>
          <p14:tracePt t="11429" x="10807700" y="5106988"/>
          <p14:tracePt t="11437" x="10807700" y="5099050"/>
          <p14:tracePt t="11445" x="10815638" y="5091113"/>
          <p14:tracePt t="13731" x="10790238" y="5091113"/>
          <p14:tracePt t="13735" x="10458450" y="5149850"/>
          <p14:tracePt t="13741" x="9864725" y="5276850"/>
          <p14:tracePt t="13749" x="9405938" y="5395913"/>
          <p14:tracePt t="13757" x="9124950" y="5464175"/>
          <p14:tracePt t="13765" x="9023350" y="5489575"/>
          <p14:tracePt t="13773" x="8947150" y="5497513"/>
          <p14:tracePt t="13781" x="8878888" y="5497513"/>
          <p14:tracePt t="13787" x="8777288" y="5497513"/>
          <p14:tracePt t="13795" x="8691563" y="5481638"/>
          <p14:tracePt t="13804" x="8615363" y="5456238"/>
          <p14:tracePt t="13811" x="8529638" y="5430838"/>
          <p14:tracePt t="13820" x="8420100" y="5387975"/>
          <p14:tracePt t="13829" x="8318500" y="5353050"/>
          <p14:tracePt t="13837" x="8199438" y="5294313"/>
          <p14:tracePt t="13844" x="8054975" y="5243513"/>
          <p14:tracePt t="13855" x="7875588" y="5183188"/>
          <p14:tracePt t="13860" x="7662863" y="5099050"/>
          <p14:tracePt t="13867" x="7426325" y="5013325"/>
          <p14:tracePt t="13876" x="7196138" y="4937125"/>
          <p14:tracePt t="13884" x="6992938" y="4878388"/>
          <p14:tracePt t="13893" x="6780213" y="4802188"/>
          <p14:tracePt t="13901" x="6550025" y="4741863"/>
          <p14:tracePt t="13910" x="6338888" y="4665663"/>
          <p14:tracePt t="13917" x="6126163" y="4579938"/>
          <p14:tracePt t="13923" x="5921375" y="4521200"/>
          <p14:tracePt t="13931" x="5768975" y="4470400"/>
          <p14:tracePt t="13936" x="5657850" y="4435475"/>
          <p14:tracePt t="13945" x="5565775" y="4410075"/>
          <p14:tracePt t="13953" x="5497513" y="4394200"/>
          <p14:tracePt t="13961" x="5446713" y="4384675"/>
          <p14:tracePt t="13970" x="5411788" y="4376738"/>
          <p14:tracePt t="13977" x="5378450" y="4368800"/>
          <p14:tracePt t="13987" x="5378450" y="4359275"/>
          <p14:tracePt t="13993" x="5368925" y="4359275"/>
          <p14:tracePt t="14058" x="5353050" y="4351338"/>
          <p14:tracePt t="14066" x="5335588" y="4333875"/>
          <p14:tracePt t="14076" x="5310188" y="4316413"/>
          <p14:tracePt t="14085" x="5284788" y="4308475"/>
          <p14:tracePt t="14089" x="5259388" y="4308475"/>
          <p14:tracePt t="14094" x="5241925" y="4291013"/>
          <p14:tracePt t="14103" x="5208588" y="4283075"/>
          <p14:tracePt t="14113" x="5183188" y="4275138"/>
          <p14:tracePt t="14120" x="5140325" y="4265613"/>
          <p14:tracePt t="14130" x="5089525" y="4249738"/>
          <p14:tracePt t="14136" x="5029200" y="4224338"/>
          <p14:tracePt t="14144" x="4953000" y="4214813"/>
          <p14:tracePt t="14154" x="4894263" y="4181475"/>
          <p14:tracePt t="14160" x="4851400" y="4171950"/>
          <p14:tracePt t="14172" x="4775200" y="4164013"/>
          <p14:tracePt t="14178" x="4714875" y="4146550"/>
          <p14:tracePt t="14184" x="4656138" y="4121150"/>
          <p14:tracePt t="14195" x="4587875" y="4105275"/>
          <p14:tracePt t="14200" x="4519613" y="4079875"/>
          <p14:tracePt t="14210" x="4443413" y="4062413"/>
          <p14:tracePt t="14217" x="4384675" y="4052888"/>
          <p14:tracePt t="14223" x="4306888" y="4027488"/>
          <p14:tracePt t="14233" x="4205288" y="4002088"/>
          <p14:tracePt t="14242" x="4146550" y="3976688"/>
          <p14:tracePt t="14246" x="4044950" y="3951288"/>
          <p14:tracePt t="14255" x="3976688" y="3917950"/>
          <p14:tracePt t="14263" x="3848100" y="3875088"/>
          <p14:tracePt t="14270" x="3756025" y="3816350"/>
          <p14:tracePt t="14278" x="3652838" y="3773488"/>
          <p14:tracePt t="14287" x="3559175" y="3722688"/>
          <p14:tracePt t="14295" x="3449638" y="3662363"/>
          <p14:tracePt t="14303" x="3355975" y="3646488"/>
          <p14:tracePt t="14309" x="3270250" y="3611563"/>
          <p14:tracePt t="14320" x="3194050" y="3586163"/>
          <p14:tracePt t="14325" x="3100388" y="3552825"/>
          <p14:tracePt t="14333" x="2990850" y="3517900"/>
          <p14:tracePt t="14342" x="2914650" y="3502025"/>
          <p14:tracePt t="14349" x="2854325" y="3492500"/>
          <p14:tracePt t="14357" x="2795588" y="3492500"/>
          <p14:tracePt t="14367" x="2709863" y="3475038"/>
          <p14:tracePt t="14374" x="2676525" y="3467100"/>
          <p14:tracePt t="14387" x="2651125" y="3467100"/>
          <p14:tracePt t="14393" x="2641600" y="3467100"/>
          <p14:tracePt t="14400" x="2633663" y="3467100"/>
          <p14:tracePt t="14405" x="2625725" y="3467100"/>
          <p14:tracePt t="14412" x="2600325" y="3467100"/>
          <p14:tracePt t="14420" x="2582863" y="3467100"/>
          <p14:tracePt t="14428" x="2549525" y="3459163"/>
          <p14:tracePt t="14436" x="2540000" y="3459163"/>
          <p14:tracePt t="14444" x="2524125" y="3459163"/>
          <p14:tracePt t="14533" x="2565400" y="3459163"/>
          <p14:tracePt t="14541" x="2659063" y="3459163"/>
          <p14:tracePt t="14549" x="2795588" y="3467100"/>
          <p14:tracePt t="14554" x="2879725" y="3484563"/>
          <p14:tracePt t="14562" x="3008313" y="3492500"/>
          <p14:tracePt t="14570" x="3160713" y="3509963"/>
          <p14:tracePt t="14579" x="3279775" y="3517900"/>
          <p14:tracePt t="14586" x="3389313" y="3517900"/>
          <p14:tracePt t="14596" x="3500438" y="3517900"/>
          <p14:tracePt t="14604" x="3644900" y="3517900"/>
          <p14:tracePt t="14610" x="3729038" y="3517900"/>
          <p14:tracePt t="14619" x="3797300" y="3517900"/>
          <p14:tracePt t="14626" x="3857625" y="3517900"/>
          <p14:tracePt t="14637" x="3900488" y="3517900"/>
          <p14:tracePt t="14641" x="3959225" y="3517900"/>
          <p14:tracePt t="14649" x="3992563" y="3517900"/>
          <p14:tracePt t="14657" x="4002088" y="3517900"/>
          <p14:tracePt t="14665" x="4035425" y="3517900"/>
          <p14:tracePt t="14673" x="4060825" y="3517900"/>
          <p14:tracePt t="14681" x="4103688" y="3509963"/>
          <p14:tracePt t="14690" x="4137025" y="3509963"/>
          <p14:tracePt t="14697" x="4179888" y="3502025"/>
          <p14:tracePt t="14706" x="4230688" y="3502025"/>
          <p14:tracePt t="14711" x="4324350" y="3492500"/>
          <p14:tracePt t="14720" x="4410075" y="3492500"/>
          <p14:tracePt t="14727" x="4503738" y="3475038"/>
          <p14:tracePt t="14738" x="4605338" y="3475038"/>
          <p14:tracePt t="14743" x="4732338" y="3475038"/>
          <p14:tracePt t="14755" x="4833938" y="3475038"/>
          <p14:tracePt t="14759" x="5003800" y="3475038"/>
          <p14:tracePt t="14771" x="5089525" y="3475038"/>
          <p14:tracePt t="14775" x="5173663" y="3475038"/>
          <p14:tracePt t="14787" x="5302250" y="3492500"/>
          <p14:tracePt t="14792" x="5360988" y="3502025"/>
          <p14:tracePt t="14802" x="5437188" y="3527425"/>
          <p14:tracePt t="14807" x="5513388" y="3535363"/>
          <p14:tracePt t="14815" x="5556250" y="3543300"/>
          <p14:tracePt t="14823" x="5591175" y="3560763"/>
          <p14:tracePt t="14831" x="5649913" y="3568700"/>
          <p14:tracePt t="14839" x="5700713" y="3603625"/>
          <p14:tracePt t="14847" x="5735638" y="3611563"/>
          <p14:tracePt t="14856" x="5776913" y="3629025"/>
          <p14:tracePt t="14861" x="5845175" y="3662363"/>
          <p14:tracePt t="14870" x="5880100" y="3687763"/>
          <p14:tracePt t="14877" x="5956300" y="3756025"/>
          <p14:tracePt t="14886" x="6024563" y="3806825"/>
          <p14:tracePt t="14905" x="6219825" y="3986213"/>
          <p14:tracePt t="14909" x="6311900" y="4095750"/>
          <p14:tracePt t="14919" x="6405563" y="4189413"/>
          <p14:tracePt t="14926" x="6456363" y="4257675"/>
          <p14:tracePt t="14937" x="6542088" y="4351338"/>
          <p14:tracePt t="14942" x="6600825" y="4435475"/>
          <p14:tracePt t="14951" x="6626225" y="4503738"/>
          <p14:tracePt t="14958" x="6661150" y="4614863"/>
          <p14:tracePt t="14967" x="6694488" y="4733925"/>
          <p14:tracePt t="14974" x="6711950" y="4835525"/>
          <p14:tracePt t="14982" x="6719888" y="4987925"/>
          <p14:tracePt t="14990" x="6719888" y="5116513"/>
          <p14:tracePt t="14997" x="6719888" y="5286375"/>
          <p14:tracePt t="15006" x="6719888" y="5395913"/>
          <p14:tracePt t="15011" x="6719888" y="5575300"/>
          <p14:tracePt t="15020" x="6704013" y="5676900"/>
          <p14:tracePt t="15027" x="6686550" y="5803900"/>
          <p14:tracePt t="15036" x="6661150" y="5880100"/>
          <p14:tracePt t="15043" x="6626225" y="5991225"/>
          <p14:tracePt t="15054" x="6610350" y="6084888"/>
          <p14:tracePt t="15061" x="6567488" y="6194425"/>
          <p14:tracePt t="15069" x="6542088" y="6272213"/>
          <p14:tracePt t="15075" x="6491288" y="6365875"/>
          <p14:tracePt t="15087" x="6456363" y="6442075"/>
          <p14:tracePt t="15091" x="6405563" y="6518275"/>
          <p14:tracePt t="15099" x="6364288" y="6569075"/>
          <p14:tracePt t="15107" x="6311900" y="6637338"/>
          <p14:tracePt t="15115" x="6278563" y="6670675"/>
          <p14:tracePt t="15123" x="6245225" y="6696075"/>
          <p14:tracePt t="15132" x="6210300" y="6721475"/>
          <p14:tracePt t="15139" x="6142038" y="6764338"/>
          <p14:tracePt t="15147" x="6083300" y="6799263"/>
          <p14:tracePt t="15157" x="6049963" y="6807200"/>
          <p14:tracePt t="15166" x="5964238" y="6832600"/>
          <p14:tracePt t="15171" x="5862638" y="6832600"/>
          <p14:tracePt t="15178" x="5794375" y="6832600"/>
          <p14:tracePt t="15186" x="5667375" y="6832600"/>
          <p14:tracePt t="15193" x="5591175" y="6832600"/>
          <p14:tracePt t="15203" x="5454650" y="6832600"/>
          <p14:tracePt t="15209" x="5327650" y="6832600"/>
          <p14:tracePt t="15219" x="5224463" y="6832600"/>
          <p14:tracePt t="15225" x="5097463" y="6832600"/>
          <p14:tracePt t="15236" x="4962525" y="6832600"/>
          <p14:tracePt t="15241" x="4859338" y="6832600"/>
          <p14:tracePt t="15251" x="4714875" y="6824663"/>
          <p14:tracePt t="15258" x="4613275" y="6807200"/>
          <p14:tracePt t="15266" x="4486275" y="6781800"/>
          <p14:tracePt t="15273" x="4392613" y="6772275"/>
          <p14:tracePt t="15282" x="4281488" y="6738938"/>
          <p14:tracePt t="15291" x="4171950" y="6713538"/>
          <p14:tracePt t="15299" x="4052888" y="6680200"/>
          <p14:tracePt t="15306" x="3941763" y="6654800"/>
          <p14:tracePt t="15313" x="3822700" y="6627813"/>
          <p14:tracePt t="15320" x="3662363" y="6594475"/>
          <p14:tracePt t="15327" x="3559175" y="6569075"/>
          <p14:tracePt t="15336" x="3475038" y="6551613"/>
          <p14:tracePt t="15343" x="3398838" y="6518275"/>
          <p14:tracePt t="15354" x="3305175" y="6492875"/>
          <p14:tracePt t="15359" x="3228975" y="6457950"/>
          <p14:tracePt t="15370" x="3127375" y="6424613"/>
          <p14:tracePt t="15376" x="3067050" y="6399213"/>
          <p14:tracePt t="15386" x="2973388" y="6348413"/>
          <p14:tracePt t="15391" x="2889250" y="6313488"/>
          <p14:tracePt t="15404" x="2820988" y="6288088"/>
          <p14:tracePt t="15407" x="2735263" y="6254750"/>
          <p14:tracePt t="15416" x="2633663" y="6203950"/>
          <p14:tracePt t="15423" x="2565400" y="6178550"/>
          <p14:tracePt t="15431" x="2481263" y="6127750"/>
          <p14:tracePt t="15439" x="2430463" y="6102350"/>
          <p14:tracePt t="15447" x="2362200" y="6067425"/>
          <p14:tracePt t="15455" x="2327275" y="6042025"/>
          <p14:tracePt t="15463" x="2301875" y="6024563"/>
          <p14:tracePt t="15469" x="2293938" y="6008688"/>
          <p14:tracePt t="15477" x="2286000" y="6008688"/>
          <p14:tracePt t="15485" x="2276475" y="5999163"/>
          <p14:tracePt t="15493" x="2276475" y="5983288"/>
          <p14:tracePt t="15510" x="2276475" y="5973763"/>
          <p14:tracePt t="15519" x="2276475" y="5965825"/>
          <p14:tracePt t="15526" x="2276475" y="5957888"/>
          <p14:tracePt t="15542" x="2276475" y="5948363"/>
          <p14:tracePt t="15552" x="2293938" y="5905500"/>
          <p14:tracePt t="15557" x="2319338" y="5880100"/>
          <p14:tracePt t="15565" x="2344738" y="5872163"/>
          <p14:tracePt t="15573" x="2379663" y="5846763"/>
          <p14:tracePt t="15582" x="2405063" y="5829300"/>
          <p14:tracePt t="15590" x="2420938" y="5803900"/>
          <p14:tracePt t="15597" x="2446338" y="5788025"/>
          <p14:tracePt t="15605" x="2481263" y="5770563"/>
          <p14:tracePt t="15613" x="2506663" y="5761038"/>
          <p14:tracePt t="15621" x="2540000" y="5735638"/>
          <p14:tracePt t="15627" x="2565400" y="5719763"/>
          <p14:tracePt t="15635" x="2590800" y="5710238"/>
          <p14:tracePt t="15643" x="2608263" y="5694363"/>
          <p14:tracePt t="15652" x="2633663" y="5676900"/>
          <p14:tracePt t="15660" x="2651125" y="5676900"/>
          <p14:tracePt t="15669" x="2659063" y="5668963"/>
          <p14:tracePt t="15675" x="2668588" y="5659438"/>
          <p14:tracePt t="15685" x="2668588" y="5651500"/>
          <p14:tracePt t="15691" x="2676525" y="5651500"/>
          <p14:tracePt t="15702" x="2684463" y="5651500"/>
          <p14:tracePt t="15707" x="2684463" y="5641975"/>
          <p14:tracePt t="15756" x="2684463" y="5626100"/>
          <p14:tracePt t="15764" x="2701925" y="5616575"/>
          <p14:tracePt t="15779" x="2709863" y="5591175"/>
          <p14:tracePt t="15787" x="2719388" y="5591175"/>
          <p14:tracePt t="15795" x="2727325" y="5575300"/>
          <p14:tracePt t="15802" x="2744788" y="5540375"/>
          <p14:tracePt t="15810" x="2760663" y="5524500"/>
          <p14:tracePt t="15818" x="2811463" y="5489575"/>
          <p14:tracePt t="15827" x="2828925" y="5464175"/>
          <p14:tracePt t="15835" x="2854325" y="5446713"/>
          <p14:tracePt t="15843" x="2889250" y="5421313"/>
          <p14:tracePt t="15852" x="2905125" y="5413375"/>
          <p14:tracePt t="15859" x="2930525" y="5395913"/>
          <p14:tracePt t="15867" x="2947988" y="5387975"/>
          <p14:tracePt t="15875" x="2955925" y="5380038"/>
          <p14:tracePt t="15882" x="2973388" y="5370513"/>
          <p14:tracePt t="15889" x="2982913" y="5362575"/>
          <p14:tracePt t="15898" x="2990850" y="5353050"/>
          <p14:tracePt t="15908" x="2998788" y="5353050"/>
          <p14:tracePt t="15915" x="3008313" y="5353050"/>
          <p14:tracePt t="15921" x="3008313" y="5345113"/>
          <p14:tracePt t="15931" x="3008313" y="5337175"/>
          <p14:tracePt t="15936" x="3016250" y="5337175"/>
          <p14:tracePt t="15945" x="3024188" y="5327650"/>
          <p14:tracePt t="15968" x="3033713" y="5319713"/>
          <p14:tracePt t="15985" x="3033713" y="5311775"/>
          <p14:tracePt t="16009" x="3041650" y="5311775"/>
          <p14:tracePt t="16049" x="3049588" y="5311775"/>
          <p14:tracePt t="16056" x="3049588" y="5302250"/>
          <p14:tracePt t="16173" x="3049588" y="5294313"/>
          <p14:tracePt t="16181" x="3049588" y="5286375"/>
          <p14:tracePt t="16189" x="3049588" y="5268913"/>
          <p14:tracePt t="16197" x="3041650" y="5251450"/>
          <p14:tracePt t="16214" x="3033713" y="5243513"/>
          <p14:tracePt t="16221" x="3033713" y="5235575"/>
          <p14:tracePt t="16229" x="3033713" y="5226050"/>
          <p14:tracePt t="16237" x="3024188" y="5218113"/>
          <p14:tracePt t="16243" x="3016250" y="5208588"/>
          <p14:tracePt t="16251" x="3016250" y="5200650"/>
          <p14:tracePt t="16259" x="3008313" y="5200650"/>
          <p14:tracePt t="16268" x="3008313" y="5192713"/>
          <p14:tracePt t="16275" x="3008313" y="5183188"/>
          <p14:tracePt t="16291" x="2998788" y="5175250"/>
          <p14:tracePt t="16303" x="2998788" y="5167313"/>
          <p14:tracePt t="16307" x="2990850" y="5167313"/>
          <p14:tracePt t="16323" x="2990850" y="5157788"/>
          <p14:tracePt t="16332" x="2982913" y="5149850"/>
          <p14:tracePt t="16348" x="2982913" y="5141913"/>
          <p14:tracePt t="16355" x="2965450" y="5141913"/>
          <p14:tracePt t="16363" x="2965450" y="5132388"/>
          <p14:tracePt t="16372" x="2955925" y="5124450"/>
          <p14:tracePt t="16380" x="2940050" y="5116513"/>
          <p14:tracePt t="16388" x="2940050" y="5106988"/>
          <p14:tracePt t="16395" x="2922588" y="5099050"/>
          <p14:tracePt t="16402" x="2897188" y="5091113"/>
          <p14:tracePt t="16410" x="2897188" y="5081588"/>
          <p14:tracePt t="16418" x="2879725" y="5073650"/>
          <p14:tracePt t="16426" x="2863850" y="5064125"/>
          <p14:tracePt t="16442" x="2846388" y="5048250"/>
          <p14:tracePt t="16452" x="2838450" y="5048250"/>
          <p14:tracePt t="16459" x="2820988" y="5038725"/>
          <p14:tracePt t="16468" x="2811463" y="5038725"/>
          <p14:tracePt t="16475" x="2803525" y="5030788"/>
          <p14:tracePt t="16481" x="2786063" y="5030788"/>
          <p14:tracePt t="16498" x="2778125" y="5022850"/>
          <p14:tracePt t="16507" x="2770188" y="5022850"/>
          <p14:tracePt t="16515" x="2760663" y="5022850"/>
          <p14:tracePt t="16531" x="2752725" y="5022850"/>
          <p14:tracePt t="16544" x="2719388" y="5022850"/>
          <p14:tracePt t="16553" x="2676525" y="5038725"/>
          <p14:tracePt t="16560" x="2633663" y="5056188"/>
          <p14:tracePt t="16568" x="2557463" y="5106988"/>
          <p14:tracePt t="16575" x="2463800" y="5157788"/>
          <p14:tracePt t="16585" x="2362200" y="5218113"/>
          <p14:tracePt t="16591" x="2311400" y="5260975"/>
          <p14:tracePt t="16602" x="2225675" y="5311775"/>
          <p14:tracePt t="16609" x="2192338" y="5353050"/>
          <p14:tracePt t="16620" x="2166938" y="5380038"/>
          <p14:tracePt t="16624" x="2132013" y="5413375"/>
          <p14:tracePt t="16635" x="2106613" y="5438775"/>
          <p14:tracePt t="16639" x="2090738" y="5472113"/>
          <p14:tracePt t="16648" x="2081213" y="5489575"/>
          <p14:tracePt t="16656" x="2073275" y="5514975"/>
          <p14:tracePt t="16664" x="2073275" y="5524500"/>
          <p14:tracePt t="16688" x="2073275" y="5540375"/>
          <p14:tracePt t="16710" x="2073275" y="5549900"/>
          <p14:tracePt t="16784" x="2081213" y="5549900"/>
          <p14:tracePt t="16799" x="2090738" y="5549900"/>
          <p14:tracePt t="16957" x="2098675" y="5549900"/>
          <p14:tracePt t="16964" x="2116138" y="5549900"/>
          <p14:tracePt t="16980" x="2132013" y="5549900"/>
          <p14:tracePt t="16989" x="2157413" y="5549900"/>
          <p14:tracePt t="16996" x="2200275" y="5524500"/>
          <p14:tracePt t="17000" x="2225675" y="5524500"/>
          <p14:tracePt t="17009" x="2293938" y="5489575"/>
          <p14:tracePt t="17018" x="2336800" y="5472113"/>
          <p14:tracePt t="17027" x="2405063" y="5438775"/>
          <p14:tracePt t="17033" x="2446338" y="5421313"/>
          <p14:tracePt t="17043" x="2514600" y="5395913"/>
          <p14:tracePt t="17050" x="2574925" y="5370513"/>
          <p14:tracePt t="17058" x="2633663" y="5337175"/>
          <p14:tracePt t="17068" x="2659063" y="5319713"/>
          <p14:tracePt t="17075" x="2709863" y="5294313"/>
          <p14:tracePt t="17084" x="2727325" y="5276850"/>
          <p14:tracePt t="17089" x="2760663" y="5260975"/>
          <p14:tracePt t="17099" x="2778125" y="5251450"/>
          <p14:tracePt t="17106" x="2803525" y="5235575"/>
          <p14:tracePt t="17114" x="2820988" y="5218113"/>
          <p14:tracePt t="17121" x="2846388" y="5200650"/>
          <p14:tracePt t="17130" x="2846388" y="5192713"/>
          <p14:tracePt t="17138" x="2863850" y="5175250"/>
          <p14:tracePt t="17147" x="2879725" y="5167313"/>
          <p14:tracePt t="17155" x="2879725" y="5157788"/>
          <p14:tracePt t="17159" x="2897188" y="5141913"/>
          <p14:tracePt t="17168" x="2905125" y="5132388"/>
          <p14:tracePt t="17177" x="2914650" y="5124450"/>
          <p14:tracePt t="17184" x="2914650" y="5116513"/>
          <p14:tracePt t="17193" x="2922588" y="5106988"/>
          <p14:tracePt t="17200" x="2930525" y="5091113"/>
          <p14:tracePt t="17209" x="2930525" y="5073650"/>
          <p14:tracePt t="17217" x="2965450" y="5022850"/>
          <p14:tracePt t="17224" x="2982913" y="4979988"/>
          <p14:tracePt t="17234" x="3008313" y="4937125"/>
          <p14:tracePt t="17239" x="3024188" y="4903788"/>
          <p14:tracePt t="17248" x="3041650" y="4868863"/>
          <p14:tracePt t="17257" x="3049588" y="4843463"/>
          <p14:tracePt t="17264" x="3067050" y="4818063"/>
          <p14:tracePt t="17273" x="3074988" y="4792663"/>
          <p14:tracePt t="17290" x="3084513" y="4792663"/>
          <p14:tracePt t="17297" x="3084513" y="4784725"/>
          <p14:tracePt t="17745" x="3092450" y="4784725"/>
          <p14:tracePt t="17753" x="3109913" y="4775200"/>
          <p14:tracePt t="17761" x="3117850" y="4767263"/>
          <p14:tracePt t="17767" x="3127375" y="4767263"/>
          <p14:tracePt t="17799" x="3135313" y="4767263"/>
          <p14:tracePt t="17815" x="3143250" y="4767263"/>
          <p14:tracePt t="17832" x="3152775" y="4767263"/>
          <p14:tracePt t="17839" x="3168650" y="4767263"/>
          <p14:tracePt t="17879" x="3178175" y="4767263"/>
          <p14:tracePt t="17895" x="3186113" y="4767263"/>
          <p14:tracePt t="18498" x="3194050" y="4759325"/>
          <p14:tracePt t="18505" x="3203575" y="4759325"/>
          <p14:tracePt t="18787" x="3211513" y="4759325"/>
          <p14:tracePt t="18795" x="3228975" y="4749800"/>
          <p14:tracePt t="18804" x="3254375" y="4741863"/>
          <p14:tracePt t="18811" x="3279775" y="4733925"/>
          <p14:tracePt t="18819" x="3322638" y="4724400"/>
          <p14:tracePt t="18827" x="3398838" y="4708525"/>
          <p14:tracePt t="18835" x="3467100" y="4683125"/>
          <p14:tracePt t="18843" x="3568700" y="4673600"/>
          <p14:tracePt t="18849" x="3797300" y="4614863"/>
          <p14:tracePt t="18859" x="3925888" y="4589463"/>
          <p14:tracePt t="18866" x="4103688" y="4564063"/>
          <p14:tracePt t="18875" x="4265613" y="4538663"/>
          <p14:tracePt t="18883" x="4435475" y="4513263"/>
          <p14:tracePt t="18890" x="4570413" y="4495800"/>
          <p14:tracePt t="18901" x="4699000" y="4470400"/>
          <p14:tracePt t="18915" x="4884738" y="4460875"/>
          <p14:tracePt t="18921" x="4962525" y="4445000"/>
          <p14:tracePt t="18933" x="5003800" y="4435475"/>
          <p14:tracePt t="18940" x="5029200" y="4435475"/>
          <p14:tracePt t="18947" x="5046663" y="4435475"/>
          <p14:tracePt t="18955" x="5054600" y="4435475"/>
          <p14:tracePt t="18962" x="5064125" y="4435475"/>
          <p14:tracePt t="18980" x="5072063" y="4435475"/>
          <p14:tracePt t="19001" x="5080000" y="4435475"/>
          <p14:tracePt t="19144" x="5089525" y="4435475"/>
          <p14:tracePt t="19150" x="5097463" y="4435475"/>
          <p14:tracePt t="19165" x="5106988" y="4435475"/>
          <p14:tracePt t="19176" x="5114925" y="4435475"/>
          <p14:tracePt t="19189" x="5132388" y="4435475"/>
          <p14:tracePt t="19200" x="5148263" y="4435475"/>
          <p14:tracePt t="19206" x="5148263" y="4445000"/>
          <p14:tracePt t="19216" x="5165725" y="4445000"/>
          <p14:tracePt t="19222" x="5173663" y="4445000"/>
          <p14:tracePt t="19233" x="5191125" y="4445000"/>
          <p14:tracePt t="19239" x="5199063" y="4452938"/>
          <p14:tracePt t="19245" x="5208588" y="4452938"/>
          <p14:tracePt t="19262" x="5216525" y="4452938"/>
          <p14:tracePt t="19979" x="5216525" y="4529138"/>
          <p14:tracePt t="19987" x="5241925" y="4733925"/>
          <p14:tracePt t="19997" x="5249863" y="4802188"/>
          <p14:tracePt t="20003" x="5276850" y="4868863"/>
          <p14:tracePt t="20011" x="5292725" y="4937125"/>
          <p14:tracePt t="20019" x="5318125" y="5013325"/>
          <p14:tracePt t="20027" x="5327650" y="5091113"/>
          <p14:tracePt t="20035" x="5335588" y="5175250"/>
          <p14:tracePt t="20043" x="5343525" y="5235575"/>
          <p14:tracePt t="20051" x="5353050" y="5276850"/>
          <p14:tracePt t="20059" x="5360988" y="5311775"/>
          <p14:tracePt t="20067" x="5386388" y="5362575"/>
          <p14:tracePt t="20075" x="5394325" y="5387975"/>
          <p14:tracePt t="20083" x="5394325" y="5395913"/>
          <p14:tracePt t="20091" x="5403850" y="5421313"/>
          <p14:tracePt t="20099" x="5403850" y="5446713"/>
          <p14:tracePt t="20106" x="5411788" y="5464175"/>
          <p14:tracePt t="20115" x="5421313" y="5472113"/>
          <p14:tracePt t="20123" x="5421313" y="5481638"/>
          <p14:tracePt t="20132" x="5421313" y="5489575"/>
          <p14:tracePt t="20137" x="5421313" y="5507038"/>
          <p14:tracePt t="20148" x="5421313" y="5524500"/>
          <p14:tracePt t="20153" x="5421313" y="5540375"/>
          <p14:tracePt t="20162" x="5421313" y="5565775"/>
          <p14:tracePt t="20169" x="5421313" y="5591175"/>
          <p14:tracePt t="20177" x="5421313" y="5616575"/>
          <p14:tracePt t="20185" x="5421313" y="5651500"/>
          <p14:tracePt t="20193" x="5421313" y="5694363"/>
          <p14:tracePt t="20201" x="5421313" y="5753100"/>
          <p14:tracePt t="20211" x="5421313" y="5795963"/>
          <p14:tracePt t="20218" x="5421313" y="5854700"/>
          <p14:tracePt t="20226" x="5421313" y="5897563"/>
          <p14:tracePt t="20235" x="5421313" y="5932488"/>
          <p14:tracePt t="20243" x="5421313" y="5973763"/>
          <p14:tracePt t="20249" x="5421313" y="5991225"/>
          <p14:tracePt t="20259" x="5411788" y="6042025"/>
          <p14:tracePt t="20266" x="5411788" y="6059488"/>
          <p14:tracePt t="20274" x="5411788" y="6076950"/>
          <p14:tracePt t="20281" x="5403850" y="6102350"/>
          <p14:tracePt t="20298" x="5403850" y="6110288"/>
          <p14:tracePt t="20470" x="5394325" y="6110288"/>
          <p14:tracePt t="20477" x="5394325" y="6102350"/>
          <p14:tracePt t="20495" x="5386388" y="6092825"/>
          <p14:tracePt t="20512" x="5378450" y="6092825"/>
          <p14:tracePt t="20528" x="5378450" y="6084888"/>
          <p14:tracePt t="20535" x="5378450" y="6076950"/>
          <p14:tracePt t="20559" x="5378450" y="6067425"/>
          <p14:tracePt t="23671" x="5378450" y="6059488"/>
          <p14:tracePt t="23687" x="5378450" y="6049963"/>
          <p14:tracePt t="24390" x="5378450" y="6042025"/>
          <p14:tracePt t="24540" x="5378450" y="6034088"/>
          <p14:tracePt t="24550" x="5378450" y="6024563"/>
          <p14:tracePt t="24557" x="5378450" y="6008688"/>
          <p14:tracePt t="24565" x="5386388" y="5991225"/>
          <p14:tracePt t="24573" x="5386388" y="5983288"/>
          <p14:tracePt t="24580" x="5394325" y="5973763"/>
          <p14:tracePt t="24589" x="5394325" y="5948363"/>
          <p14:tracePt t="24597" x="5411788" y="5932488"/>
          <p14:tracePt t="24605" x="5421313" y="5915025"/>
          <p14:tracePt t="24611" x="5421313" y="5889625"/>
          <p14:tracePt t="24619" x="5429250" y="5864225"/>
          <p14:tracePt t="24628" x="5437188" y="5854700"/>
          <p14:tracePt t="24636" x="5437188" y="5829300"/>
          <p14:tracePt t="24644" x="5454650" y="5803900"/>
          <p14:tracePt t="24653" x="5462588" y="5753100"/>
          <p14:tracePt t="24661" x="5462588" y="5719763"/>
          <p14:tracePt t="24669" x="5472113" y="5684838"/>
          <p14:tracePt t="24677" x="5497513" y="5626100"/>
          <p14:tracePt t="24684" x="5505450" y="5565775"/>
          <p14:tracePt t="24690" x="5513388" y="5532438"/>
          <p14:tracePt t="24699" x="5513388" y="5497513"/>
          <p14:tracePt t="24707" x="5522913" y="5464175"/>
          <p14:tracePt t="24717" x="5530850" y="5395913"/>
          <p14:tracePt t="24721" x="5530850" y="5337175"/>
          <p14:tracePt t="24729" x="5530850" y="5302250"/>
          <p14:tracePt t="24738" x="5538788" y="5260975"/>
          <p14:tracePt t="24747" x="5538788" y="5226050"/>
          <p14:tracePt t="24755" x="5538788" y="5183188"/>
          <p14:tracePt t="24761" x="5538788" y="5157788"/>
          <p14:tracePt t="24770" x="5530850" y="5106988"/>
          <p14:tracePt t="24777" x="5530850" y="5081588"/>
          <p14:tracePt t="24790" x="5513388" y="5030788"/>
          <p14:tracePt t="24798" x="5487988" y="4972050"/>
          <p14:tracePt t="24803" x="5472113" y="4937125"/>
          <p14:tracePt t="24811" x="5446713" y="4886325"/>
          <p14:tracePt t="24817" x="5403850" y="4827588"/>
          <p14:tracePt t="24827" x="5360988" y="4775200"/>
          <p14:tracePt t="24834" x="5302250" y="4691063"/>
          <p14:tracePt t="24841" x="5259388" y="4640263"/>
          <p14:tracePt t="24850" x="5224463" y="4589463"/>
          <p14:tracePt t="24857" x="5191125" y="4554538"/>
          <p14:tracePt t="24864" x="5157788" y="4521200"/>
          <p14:tracePt t="24873" x="5122863" y="4486275"/>
          <p14:tracePt t="24879" x="5072063" y="4460875"/>
          <p14:tracePt t="24888" x="5029200" y="4435475"/>
          <p14:tracePt t="24897" x="4970463" y="4394200"/>
          <p14:tracePt t="24910" x="4919663" y="4359275"/>
          <p14:tracePt t="24915" x="4843463" y="4300538"/>
          <p14:tracePt t="24921" x="4775200" y="4275138"/>
          <p14:tracePt t="24928" x="4699000" y="4214813"/>
          <p14:tracePt t="24936" x="4638675" y="4171950"/>
          <p14:tracePt t="24945" x="4529138" y="4113213"/>
          <p14:tracePt t="24952" x="4486275" y="4087813"/>
          <p14:tracePt t="24960" x="4418013" y="4044950"/>
          <p14:tracePt t="24969" x="4392613" y="4019550"/>
          <p14:tracePt t="24977" x="4375150" y="4002088"/>
          <p14:tracePt t="24985" x="4375150" y="3994150"/>
          <p14:tracePt t="24999" x="4367213" y="3986213"/>
          <p14:tracePt t="25007" x="4367213" y="3976688"/>
          <p14:tracePt t="25015" x="4367213" y="3968750"/>
          <p14:tracePt t="25023" x="4367213" y="3943350"/>
          <p14:tracePt t="25030" x="4367213" y="3925888"/>
          <p14:tracePt t="25040" x="4375150" y="3900488"/>
          <p14:tracePt t="25045" x="4400550" y="3857625"/>
          <p14:tracePt t="25054" x="4443413" y="3816350"/>
          <p14:tracePt t="25062" x="4460875" y="3781425"/>
          <p14:tracePt t="25072" x="4511675" y="3730625"/>
          <p14:tracePt t="25078" x="4537075" y="3687763"/>
          <p14:tracePt t="25086" x="4562475" y="3671888"/>
          <p14:tracePt t="25093" x="4613275" y="3603625"/>
          <p14:tracePt t="25103" x="4664075" y="3568700"/>
          <p14:tracePt t="25110" x="4732338" y="3509963"/>
          <p14:tracePt t="25119" x="4791075" y="3467100"/>
          <p14:tracePt t="25126" x="4876800" y="3408363"/>
          <p14:tracePt t="25134" x="4927600" y="3365500"/>
          <p14:tracePt t="25143" x="5003800" y="3322638"/>
          <p14:tracePt t="25147" x="5080000" y="3279775"/>
          <p14:tracePt t="25157" x="5165725" y="3238500"/>
          <p14:tracePt t="25165" x="5233988" y="3203575"/>
          <p14:tracePt t="25173" x="5276850" y="3186113"/>
          <p14:tracePt t="25181" x="5353050" y="3160713"/>
          <p14:tracePt t="25189" x="5386388" y="3152775"/>
          <p14:tracePt t="25197" x="5411788" y="3152775"/>
          <p14:tracePt t="25205" x="5421313" y="3152775"/>
          <p14:tracePt t="25213" x="5446713" y="3152775"/>
          <p14:tracePt t="25220" x="5454650" y="3152775"/>
          <p14:tracePt t="25227" x="5472113" y="3160713"/>
          <p14:tracePt t="25237" x="5505450" y="3178175"/>
          <p14:tracePt t="25243" x="5573713" y="3254375"/>
          <p14:tracePt t="25251" x="5632450" y="3322638"/>
          <p14:tracePt t="25260" x="5700713" y="3459163"/>
          <p14:tracePt t="25269" x="5761038" y="3560763"/>
          <p14:tracePt t="25277" x="5837238" y="3730625"/>
          <p14:tracePt t="25286" x="5895975" y="3849688"/>
          <p14:tracePt t="25293" x="5964238" y="4044950"/>
          <p14:tracePt t="25299" x="6007100" y="4171950"/>
          <p14:tracePt t="25306" x="6040438" y="4275138"/>
          <p14:tracePt t="25315" x="6057900" y="4351338"/>
          <p14:tracePt t="25321" x="6065838" y="4419600"/>
          <p14:tracePt t="25329" x="6091238" y="4486275"/>
          <p14:tracePt t="25338" x="6108700" y="4546600"/>
          <p14:tracePt t="25346" x="6116638" y="4589463"/>
          <p14:tracePt t="25353" x="6142038" y="4648200"/>
          <p14:tracePt t="25361" x="6142038" y="4699000"/>
          <p14:tracePt t="25369" x="6159500" y="4767263"/>
          <p14:tracePt t="25377" x="6184900" y="4860925"/>
          <p14:tracePt t="25385" x="6210300" y="4919663"/>
          <p14:tracePt t="25394" x="6235700" y="4997450"/>
          <p14:tracePt t="25403" x="6253163" y="5048250"/>
          <p14:tracePt t="25410" x="6261100" y="5091113"/>
          <p14:tracePt t="25417" x="6296025" y="5141913"/>
          <p14:tracePt t="25427" x="6311900" y="5175250"/>
          <p14:tracePt t="25433" x="6321425" y="5200650"/>
          <p14:tracePt t="25444" x="6329363" y="5226050"/>
          <p14:tracePt t="25447" x="6338888" y="5243513"/>
          <p14:tracePt t="25456" x="6338888" y="5268913"/>
          <p14:tracePt t="25463" x="6338888" y="5286375"/>
          <p14:tracePt t="25471" x="6346825" y="5302250"/>
          <p14:tracePt t="25479" x="6346825" y="5327650"/>
          <p14:tracePt t="25487" x="6346825" y="5353050"/>
          <p14:tracePt t="25495" x="6346825" y="5362575"/>
          <p14:tracePt t="25503" x="6346825" y="5405438"/>
          <p14:tracePt t="25512" x="6338888" y="5481638"/>
          <p14:tracePt t="25519" x="6296025" y="5524500"/>
          <p14:tracePt t="25527" x="6245225" y="5575300"/>
          <p14:tracePt t="25535" x="6176963" y="5634038"/>
          <p14:tracePt t="25544" x="6116638" y="5694363"/>
          <p14:tracePt t="25551" x="6083300" y="5710238"/>
          <p14:tracePt t="25560" x="5972175" y="5770563"/>
          <p14:tracePt t="25567" x="5862638" y="5813425"/>
          <p14:tracePt t="25576" x="5768975" y="5846763"/>
          <p14:tracePt t="25583" x="5649913" y="5880100"/>
          <p14:tracePt t="25593" x="5573713" y="5915025"/>
          <p14:tracePt t="25599" x="5462588" y="5948363"/>
          <p14:tracePt t="25605" x="5368925" y="5973763"/>
          <p14:tracePt t="25613" x="5259388" y="6008688"/>
          <p14:tracePt t="25621" x="5165725" y="6024563"/>
          <p14:tracePt t="25629" x="5038725" y="6049963"/>
          <p14:tracePt t="25637" x="4927600" y="6067425"/>
          <p14:tracePt t="25646" x="4749800" y="6076950"/>
          <p14:tracePt t="25653" x="4646613" y="6076950"/>
          <p14:tracePt t="25662" x="4511675" y="6084888"/>
          <p14:tracePt t="25669" x="4410075" y="6084888"/>
          <p14:tracePt t="25677" x="4273550" y="6084888"/>
          <p14:tracePt t="25685" x="4154488" y="6084888"/>
          <p14:tracePt t="25693" x="4002088" y="6084888"/>
          <p14:tracePt t="25701" x="3890963" y="6084888"/>
          <p14:tracePt t="25709" x="3738563" y="6084888"/>
          <p14:tracePt t="25718" x="3619500" y="6084888"/>
          <p14:tracePt t="25726" x="3449638" y="6084888"/>
          <p14:tracePt t="25733" x="3322638" y="6084888"/>
          <p14:tracePt t="25744" x="3067050" y="6067425"/>
          <p14:tracePt t="25750" x="2846388" y="6042025"/>
          <p14:tracePt t="25760" x="2701925" y="6016625"/>
          <p14:tracePt t="25763" x="2524125" y="5983288"/>
          <p14:tracePt t="25771" x="2352675" y="5940425"/>
          <p14:tracePt t="25779" x="2149475" y="5880100"/>
          <p14:tracePt t="25787" x="2030413" y="5846763"/>
          <p14:tracePt t="25795" x="1860550" y="5778500"/>
          <p14:tracePt t="25803" x="1647825" y="5684838"/>
          <p14:tracePt t="25811" x="1528763" y="5626100"/>
          <p14:tracePt t="25820" x="1350963" y="5532438"/>
          <p14:tracePt t="25828" x="1206500" y="5438775"/>
          <p14:tracePt t="25835" x="1112838" y="5362575"/>
          <p14:tracePt t="25843" x="1062038" y="5311775"/>
          <p14:tracePt t="25851" x="1003300" y="5235575"/>
          <p14:tracePt t="25861" x="985838" y="5183188"/>
          <p14:tracePt t="25868" x="976313" y="5124450"/>
          <p14:tracePt t="25876" x="976313" y="5064125"/>
          <p14:tracePt t="25883" x="976313" y="4997450"/>
          <p14:tracePt t="25893" x="993775" y="4903788"/>
          <p14:tracePt t="25911" x="1130300" y="4597400"/>
          <p14:tracePt t="25913" x="1189038" y="4495800"/>
          <p14:tracePt t="25922" x="1308100" y="4351338"/>
          <p14:tracePt t="25931" x="1435100" y="4197350"/>
          <p14:tracePt t="25938" x="1528763" y="4105275"/>
          <p14:tracePt t="25946" x="1673225" y="3968750"/>
          <p14:tracePt t="25954" x="1852613" y="3849688"/>
          <p14:tracePt t="25963" x="1971675" y="3748088"/>
          <p14:tracePt t="25970" x="2200275" y="3619500"/>
          <p14:tracePt t="25978" x="2395538" y="3502025"/>
          <p14:tracePt t="25985" x="2514600" y="3441700"/>
          <p14:tracePt t="25993" x="2668588" y="3365500"/>
          <p14:tracePt t="26001" x="2778125" y="3305175"/>
          <p14:tracePt t="26010" x="2905125" y="3246438"/>
          <p14:tracePt t="26017" x="3008313" y="3195638"/>
          <p14:tracePt t="26027" x="3100388" y="3152775"/>
          <p14:tracePt t="26035" x="3203575" y="3119438"/>
          <p14:tracePt t="26043" x="3330575" y="3076575"/>
          <p14:tracePt t="26050" x="3432175" y="3059113"/>
          <p14:tracePt t="26059" x="3533775" y="3041650"/>
          <p14:tracePt t="26063" x="3611563" y="3025775"/>
          <p14:tracePt t="26071" x="3713163" y="3008313"/>
          <p14:tracePt t="26079" x="3822700" y="2982913"/>
          <p14:tracePt t="26087" x="3908425" y="2974975"/>
          <p14:tracePt t="26096" x="4044950" y="2957513"/>
          <p14:tracePt t="26105" x="4129088" y="2940050"/>
          <p14:tracePt t="26111" x="4273550" y="2914650"/>
          <p14:tracePt t="26120" x="4375150" y="2889250"/>
          <p14:tracePt t="26128" x="4511675" y="2881313"/>
          <p14:tracePt t="26136" x="4613275" y="2871788"/>
          <p14:tracePt t="26144" x="4714875" y="2846388"/>
          <p14:tracePt t="26151" x="4800600" y="2846388"/>
          <p14:tracePt t="26159" x="4884738" y="2846388"/>
          <p14:tracePt t="26168" x="4927600" y="2846388"/>
          <p14:tracePt t="26176" x="4970463" y="2846388"/>
          <p14:tracePt t="26185" x="5029200" y="2846388"/>
          <p14:tracePt t="26192" x="5064125" y="2846388"/>
          <p14:tracePt t="26201" x="5106988" y="2846388"/>
          <p14:tracePt t="26210" x="5165725" y="2855913"/>
          <p14:tracePt t="26216" x="5241925" y="2863850"/>
          <p14:tracePt t="26222" x="5302250" y="2881313"/>
          <p14:tracePt t="26231" x="5386388" y="2897188"/>
          <p14:tracePt t="26237" x="5462588" y="2906713"/>
          <p14:tracePt t="26247" x="5548313" y="2932113"/>
          <p14:tracePt t="26254" x="5607050" y="2949575"/>
          <p14:tracePt t="26263" x="5683250" y="2974975"/>
          <p14:tracePt t="26270" x="5726113" y="2982913"/>
          <p14:tracePt t="26281" x="5802313" y="3000375"/>
          <p14:tracePt t="26287" x="5862638" y="3016250"/>
          <p14:tracePt t="26293" x="5921375" y="3025775"/>
          <p14:tracePt t="26302" x="5956300" y="3041650"/>
          <p14:tracePt t="26309" x="5981700" y="3051175"/>
          <p14:tracePt t="26319" x="6007100" y="3059113"/>
          <p14:tracePt t="26326" x="6015038" y="3059113"/>
          <p14:tracePt t="26344" x="6024563" y="3059113"/>
          <p14:tracePt t="26360" x="6032500" y="3059113"/>
          <p14:tracePt t="26430" x="6032500" y="3067050"/>
          <p14:tracePt t="26445" x="6040438" y="3076575"/>
          <p14:tracePt t="26454" x="6040438" y="3084513"/>
          <p14:tracePt t="26476" x="6049963" y="3084513"/>
          <p14:tracePt t="26484" x="6049963" y="3094038"/>
          <p14:tracePt t="26499" x="6049963" y="3101975"/>
          <p14:tracePt t="26522" x="6057900" y="3101975"/>
          <p14:tracePt t="27053" x="6057900" y="3094038"/>
          <p14:tracePt t="27061" x="6057900" y="3084513"/>
          <p14:tracePt t="27067" x="6057900" y="3067050"/>
          <p14:tracePt t="27076" x="6057900" y="3033713"/>
          <p14:tracePt t="27083" x="6057900" y="3008313"/>
          <p14:tracePt t="27093" x="6057900" y="2974975"/>
          <p14:tracePt t="27099" x="6057900" y="2932113"/>
          <p14:tracePt t="27109" x="6057900" y="2889250"/>
          <p14:tracePt t="27117" x="6057900" y="2855913"/>
          <p14:tracePt t="27125" x="6057900" y="2813050"/>
          <p14:tracePt t="27133" x="6057900" y="2762250"/>
          <p14:tracePt t="27138" x="6057900" y="2736850"/>
          <p14:tracePt t="27146" x="6057900" y="2693988"/>
          <p14:tracePt t="27155" x="6057900" y="2668588"/>
          <p14:tracePt t="27165" x="6049963" y="2651125"/>
          <p14:tracePt t="27170" x="6049963" y="2643188"/>
          <p14:tracePt t="27179" x="6049963" y="2633663"/>
          <p14:tracePt t="27187" x="6049963" y="2617788"/>
          <p14:tracePt t="27195" x="6049963" y="2608263"/>
          <p14:tracePt t="27202" x="6049963" y="2600325"/>
          <p14:tracePt t="27211" x="6049963" y="2592388"/>
          <p14:tracePt t="27218" x="6049963" y="2582863"/>
          <p14:tracePt t="41445" x="5157788" y="2430463"/>
          <p14:tracePt t="41453" x="4240213" y="2243138"/>
          <p14:tracePt t="41461" x="3670300" y="2073275"/>
          <p14:tracePt t="41469" x="3203575" y="1885950"/>
          <p14:tracePt t="41477" x="2863850" y="1725613"/>
          <p14:tracePt t="41485" x="2582863" y="1538288"/>
          <p14:tracePt t="41494" x="2395538" y="1385888"/>
          <p14:tracePt t="41501" x="2260600" y="1206500"/>
          <p14:tracePt t="41512" x="2149475" y="985838"/>
          <p14:tracePt t="41517" x="2030413" y="790575"/>
          <p14:tracePt t="41529" x="1954213" y="654050"/>
          <p14:tracePt t="41533" x="1893888" y="534988"/>
          <p14:tracePt t="41542" x="1852613" y="441325"/>
          <p14:tracePt t="41549" x="1801813" y="365125"/>
          <p14:tracePt t="41558" x="1784350" y="288925"/>
          <p14:tracePt t="41564" x="1784350" y="238125"/>
          <p14:tracePt t="41571" x="1776413" y="187325"/>
          <p14:tracePt t="41579" x="1758950" y="161925"/>
          <p14:tracePt t="41587" x="1749425" y="136525"/>
          <p14:tracePt t="41595" x="1741488" y="101600"/>
          <p14:tracePt t="41603" x="1733550" y="76200"/>
          <p14:tracePt t="41611" x="1724025" y="42863"/>
          <p14:tracePt t="41619" x="1716088" y="17463"/>
          <p14:tracePt t="41965" x="1120775" y="33338"/>
          <p14:tracePt t="41974" x="1147763" y="50800"/>
          <p14:tracePt t="41981" x="1214438" y="85725"/>
          <p14:tracePt t="41989" x="1265238" y="111125"/>
          <p14:tracePt t="41998" x="1300163" y="119063"/>
          <p14:tracePt t="42005" x="1343025" y="136525"/>
          <p14:tracePt t="42013" x="1376363" y="152400"/>
          <p14:tracePt t="42021" x="1393825" y="161925"/>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7.4|19.8|17.9|1.2"/>
</p:tagLst>
</file>

<file path=ppt/tags/tag2.xml><?xml version="1.0" encoding="utf-8"?>
<p:tagLst xmlns:a="http://schemas.openxmlformats.org/drawingml/2006/main" xmlns:r="http://schemas.openxmlformats.org/officeDocument/2006/relationships" xmlns:p="http://schemas.openxmlformats.org/presentationml/2006/main">
  <p:tag name="TIMING" val="|20.9|13"/>
</p:tagLst>
</file>

<file path=ppt/tags/tag3.xml><?xml version="1.0" encoding="utf-8"?>
<p:tagLst xmlns:a="http://schemas.openxmlformats.org/drawingml/2006/main" xmlns:r="http://schemas.openxmlformats.org/officeDocument/2006/relationships" xmlns:p="http://schemas.openxmlformats.org/presentationml/2006/main">
  <p:tag name="TIMING" val="|0.5|16.8"/>
</p:tagLst>
</file>

<file path=ppt/tags/tag4.xml><?xml version="1.0" encoding="utf-8"?>
<p:tagLst xmlns:a="http://schemas.openxmlformats.org/drawingml/2006/main" xmlns:r="http://schemas.openxmlformats.org/officeDocument/2006/relationships" xmlns:p="http://schemas.openxmlformats.org/presentationml/2006/main">
  <p:tag name="TIMING" val="|7.4"/>
</p:tagLst>
</file>

<file path=ppt/tags/tag5.xml><?xml version="1.0" encoding="utf-8"?>
<p:tagLst xmlns:a="http://schemas.openxmlformats.org/drawingml/2006/main" xmlns:r="http://schemas.openxmlformats.org/officeDocument/2006/relationships" xmlns:p="http://schemas.openxmlformats.org/presentationml/2006/main">
  <p:tag name="TIMING" val="|1.1|0.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71af3243-3dd4-4a8d-8c0d-dd76da1f02a5"/>
    <ds:schemaRef ds:uri="16c05727-aa75-4e4a-9b5f-8a80a1165891"/>
    <ds:schemaRef ds:uri="http://purl.org/dc/dcmitype/"/>
    <ds:schemaRef ds:uri="http://www.w3.org/XML/1998/namespac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{AC37EAD8-33E6-4986-ACD6-A92441BAE56B}tf55705232_win32</Template>
  <TotalTime>479</TotalTime>
  <Words>1110</Words>
  <Application>Microsoft Office PowerPoint</Application>
  <PresentationFormat>Widescreen</PresentationFormat>
  <Paragraphs>80</Paragraphs>
  <Slides>14</Slides>
  <Notes>13</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Goudy Old Style</vt:lpstr>
      <vt:lpstr>Wingdings 2</vt:lpstr>
      <vt:lpstr>SlateVTI</vt:lpstr>
      <vt:lpstr>OELP Mid-Semester Presentation</vt:lpstr>
      <vt:lpstr>What is Inductance?</vt:lpstr>
      <vt:lpstr>Negative Inductance</vt:lpstr>
      <vt:lpstr>Ferromagnetism</vt:lpstr>
      <vt:lpstr>Ferromagnetism</vt:lpstr>
      <vt:lpstr>Modelling Transient Negative Inductance</vt:lpstr>
      <vt:lpstr>Landau Based Model</vt:lpstr>
      <vt:lpstr>Landau Based Model</vt:lpstr>
      <vt:lpstr>Ising Based Model</vt:lpstr>
      <vt:lpstr>Hysteresis Measurement</vt:lpstr>
      <vt:lpstr>Measurement Results</vt:lpstr>
      <vt:lpstr>Measurement Results</vt:lpstr>
      <vt:lpstr>Next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OELP Mid-Semester Presentation</dc:title>
  <dc:creator>Kevin Jacob</dc:creator>
  <cp:lastModifiedBy>Kevin Jacob</cp:lastModifiedBy>
  <cp:revision>17</cp:revision>
  <dcterms:created xsi:type="dcterms:W3CDTF">2023-03-18T10:57:58Z</dcterms:created>
  <dcterms:modified xsi:type="dcterms:W3CDTF">2023-03-18T19:19:32Z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